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Lst>
  <p:notesMasterIdLst>
    <p:notesMasterId r:id="rId6"/>
  </p:notesMasterIdLst>
  <p:handoutMasterIdLst>
    <p:handoutMasterId r:id="rId7"/>
  </p:handoutMasterIdLst>
  <p:sldIdLst>
    <p:sldId id="256" r:id="rId5"/>
  </p:sldIdLst>
  <p:sldSz cx="51206400" cy="30600650"/>
  <p:notesSz cx="6858000" cy="9144000"/>
  <p:defaultTextStyle>
    <a:defPPr>
      <a:defRPr lang="en-US"/>
    </a:defPPr>
    <a:lvl1pPr marL="0" algn="l" defTabSz="3201912" rtl="0" eaLnBrk="1" latinLnBrk="0" hangingPunct="1">
      <a:defRPr sz="6303" kern="1200">
        <a:solidFill>
          <a:schemeClr val="tx1"/>
        </a:solidFill>
        <a:latin typeface="+mn-lt"/>
        <a:ea typeface="+mn-ea"/>
        <a:cs typeface="+mn-cs"/>
      </a:defRPr>
    </a:lvl1pPr>
    <a:lvl2pPr marL="1600956" algn="l" defTabSz="3201912" rtl="0" eaLnBrk="1" latinLnBrk="0" hangingPunct="1">
      <a:defRPr sz="6303" kern="1200">
        <a:solidFill>
          <a:schemeClr val="tx1"/>
        </a:solidFill>
        <a:latin typeface="+mn-lt"/>
        <a:ea typeface="+mn-ea"/>
        <a:cs typeface="+mn-cs"/>
      </a:defRPr>
    </a:lvl2pPr>
    <a:lvl3pPr marL="3201912" algn="l" defTabSz="3201912" rtl="0" eaLnBrk="1" latinLnBrk="0" hangingPunct="1">
      <a:defRPr sz="6303" kern="1200">
        <a:solidFill>
          <a:schemeClr val="tx1"/>
        </a:solidFill>
        <a:latin typeface="+mn-lt"/>
        <a:ea typeface="+mn-ea"/>
        <a:cs typeface="+mn-cs"/>
      </a:defRPr>
    </a:lvl3pPr>
    <a:lvl4pPr marL="4802869" algn="l" defTabSz="3201912" rtl="0" eaLnBrk="1" latinLnBrk="0" hangingPunct="1">
      <a:defRPr sz="6303" kern="1200">
        <a:solidFill>
          <a:schemeClr val="tx1"/>
        </a:solidFill>
        <a:latin typeface="+mn-lt"/>
        <a:ea typeface="+mn-ea"/>
        <a:cs typeface="+mn-cs"/>
      </a:defRPr>
    </a:lvl4pPr>
    <a:lvl5pPr marL="6403826" algn="l" defTabSz="3201912" rtl="0" eaLnBrk="1" latinLnBrk="0" hangingPunct="1">
      <a:defRPr sz="6303" kern="1200">
        <a:solidFill>
          <a:schemeClr val="tx1"/>
        </a:solidFill>
        <a:latin typeface="+mn-lt"/>
        <a:ea typeface="+mn-ea"/>
        <a:cs typeface="+mn-cs"/>
      </a:defRPr>
    </a:lvl5pPr>
    <a:lvl6pPr marL="8004780" algn="l" defTabSz="3201912" rtl="0" eaLnBrk="1" latinLnBrk="0" hangingPunct="1">
      <a:defRPr sz="6303" kern="1200">
        <a:solidFill>
          <a:schemeClr val="tx1"/>
        </a:solidFill>
        <a:latin typeface="+mn-lt"/>
        <a:ea typeface="+mn-ea"/>
        <a:cs typeface="+mn-cs"/>
      </a:defRPr>
    </a:lvl6pPr>
    <a:lvl7pPr marL="9605737" algn="l" defTabSz="3201912" rtl="0" eaLnBrk="1" latinLnBrk="0" hangingPunct="1">
      <a:defRPr sz="6303" kern="1200">
        <a:solidFill>
          <a:schemeClr val="tx1"/>
        </a:solidFill>
        <a:latin typeface="+mn-lt"/>
        <a:ea typeface="+mn-ea"/>
        <a:cs typeface="+mn-cs"/>
      </a:defRPr>
    </a:lvl7pPr>
    <a:lvl8pPr marL="11206694" algn="l" defTabSz="3201912" rtl="0" eaLnBrk="1" latinLnBrk="0" hangingPunct="1">
      <a:defRPr sz="6303" kern="1200">
        <a:solidFill>
          <a:schemeClr val="tx1"/>
        </a:solidFill>
        <a:latin typeface="+mn-lt"/>
        <a:ea typeface="+mn-ea"/>
        <a:cs typeface="+mn-cs"/>
      </a:defRPr>
    </a:lvl8pPr>
    <a:lvl9pPr marL="12807649" algn="l" defTabSz="3201912" rtl="0" eaLnBrk="1" latinLnBrk="0" hangingPunct="1">
      <a:defRPr sz="6303"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88" autoAdjust="0"/>
    <p:restoredTop sz="94660"/>
  </p:normalViewPr>
  <p:slideViewPr>
    <p:cSldViewPr snapToGrid="0">
      <p:cViewPr>
        <p:scale>
          <a:sx n="33" d="100"/>
          <a:sy n="33" d="100"/>
        </p:scale>
        <p:origin x="108" y="30"/>
      </p:cViewPr>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11/12/2017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11/12/2017</a:t>
            </a:fld>
            <a:endParaRPr lang="en-US"/>
          </a:p>
        </p:txBody>
      </p:sp>
      <p:sp>
        <p:nvSpPr>
          <p:cNvPr id="4" name="Slide Image Placeholder 3"/>
          <p:cNvSpPr>
            <a:spLocks noGrp="1" noRot="1" noChangeAspect="1"/>
          </p:cNvSpPr>
          <p:nvPr>
            <p:ph type="sldImg" idx="2"/>
          </p:nvPr>
        </p:nvSpPr>
        <p:spPr>
          <a:xfrm>
            <a:off x="846138" y="1143000"/>
            <a:ext cx="51657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794125" rtl="0" eaLnBrk="1" latinLnBrk="0" hangingPunct="1">
      <a:defRPr sz="1041" kern="1200">
        <a:solidFill>
          <a:schemeClr val="tx1"/>
        </a:solidFill>
        <a:latin typeface="+mn-lt"/>
        <a:ea typeface="+mn-ea"/>
        <a:cs typeface="+mn-cs"/>
      </a:defRPr>
    </a:lvl1pPr>
    <a:lvl2pPr marL="397062" algn="l" defTabSz="794125" rtl="0" eaLnBrk="1" latinLnBrk="0" hangingPunct="1">
      <a:defRPr sz="1041" kern="1200">
        <a:solidFill>
          <a:schemeClr val="tx1"/>
        </a:solidFill>
        <a:latin typeface="+mn-lt"/>
        <a:ea typeface="+mn-ea"/>
        <a:cs typeface="+mn-cs"/>
      </a:defRPr>
    </a:lvl2pPr>
    <a:lvl3pPr marL="794125" algn="l" defTabSz="794125" rtl="0" eaLnBrk="1" latinLnBrk="0" hangingPunct="1">
      <a:defRPr sz="1041" kern="1200">
        <a:solidFill>
          <a:schemeClr val="tx1"/>
        </a:solidFill>
        <a:latin typeface="+mn-lt"/>
        <a:ea typeface="+mn-ea"/>
        <a:cs typeface="+mn-cs"/>
      </a:defRPr>
    </a:lvl3pPr>
    <a:lvl4pPr marL="1191188" algn="l" defTabSz="794125" rtl="0" eaLnBrk="1" latinLnBrk="0" hangingPunct="1">
      <a:defRPr sz="1041" kern="1200">
        <a:solidFill>
          <a:schemeClr val="tx1"/>
        </a:solidFill>
        <a:latin typeface="+mn-lt"/>
        <a:ea typeface="+mn-ea"/>
        <a:cs typeface="+mn-cs"/>
      </a:defRPr>
    </a:lvl4pPr>
    <a:lvl5pPr marL="1588251" algn="l" defTabSz="794125" rtl="0" eaLnBrk="1" latinLnBrk="0" hangingPunct="1">
      <a:defRPr sz="1041" kern="1200">
        <a:solidFill>
          <a:schemeClr val="tx1"/>
        </a:solidFill>
        <a:latin typeface="+mn-lt"/>
        <a:ea typeface="+mn-ea"/>
        <a:cs typeface="+mn-cs"/>
      </a:defRPr>
    </a:lvl5pPr>
    <a:lvl6pPr marL="1985313" algn="l" defTabSz="794125" rtl="0" eaLnBrk="1" latinLnBrk="0" hangingPunct="1">
      <a:defRPr sz="1041" kern="1200">
        <a:solidFill>
          <a:schemeClr val="tx1"/>
        </a:solidFill>
        <a:latin typeface="+mn-lt"/>
        <a:ea typeface="+mn-ea"/>
        <a:cs typeface="+mn-cs"/>
      </a:defRPr>
    </a:lvl6pPr>
    <a:lvl7pPr marL="2382376" algn="l" defTabSz="794125" rtl="0" eaLnBrk="1" latinLnBrk="0" hangingPunct="1">
      <a:defRPr sz="1041" kern="1200">
        <a:solidFill>
          <a:schemeClr val="tx1"/>
        </a:solidFill>
        <a:latin typeface="+mn-lt"/>
        <a:ea typeface="+mn-ea"/>
        <a:cs typeface="+mn-cs"/>
      </a:defRPr>
    </a:lvl7pPr>
    <a:lvl8pPr marL="2779437" algn="l" defTabSz="794125" rtl="0" eaLnBrk="1" latinLnBrk="0" hangingPunct="1">
      <a:defRPr sz="1041" kern="1200">
        <a:solidFill>
          <a:schemeClr val="tx1"/>
        </a:solidFill>
        <a:latin typeface="+mn-lt"/>
        <a:ea typeface="+mn-ea"/>
        <a:cs typeface="+mn-cs"/>
      </a:defRPr>
    </a:lvl8pPr>
    <a:lvl9pPr marL="3176500" algn="l" defTabSz="794125" rtl="0" eaLnBrk="1" latinLnBrk="0" hangingPunct="1">
      <a:defRPr sz="1041"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7467601" y="920860"/>
            <a:ext cx="36271200" cy="2337495"/>
          </a:xfrm>
        </p:spPr>
        <p:txBody>
          <a:bodyPr/>
          <a:lstStyle/>
          <a:p>
            <a:r>
              <a:rPr lang="en-US"/>
              <a:t>Click to edit Master title style</a:t>
            </a:r>
          </a:p>
        </p:txBody>
      </p:sp>
      <p:sp>
        <p:nvSpPr>
          <p:cNvPr id="31" name="Text Placeholder 6"/>
          <p:cNvSpPr>
            <a:spLocks noGrp="1"/>
          </p:cNvSpPr>
          <p:nvPr>
            <p:ph type="body" sz="quarter" idx="36"/>
          </p:nvPr>
        </p:nvSpPr>
        <p:spPr bwMode="auto">
          <a:xfrm>
            <a:off x="7467601" y="3335936"/>
            <a:ext cx="36271200" cy="772487"/>
          </a:xfrm>
        </p:spPr>
        <p:txBody>
          <a:bodyPr>
            <a:noAutofit/>
          </a:bodyPr>
          <a:lstStyle>
            <a:lvl1pPr marL="0" indent="0">
              <a:spcBef>
                <a:spcPts val="0"/>
              </a:spcBef>
              <a:buNone/>
              <a:defRPr sz="2799">
                <a:solidFill>
                  <a:schemeClr val="bg1"/>
                </a:solidFill>
              </a:defRPr>
            </a:lvl1pPr>
            <a:lvl2pPr marL="0" indent="0">
              <a:spcBef>
                <a:spcPts val="0"/>
              </a:spcBef>
              <a:buNone/>
              <a:defRPr sz="2799">
                <a:solidFill>
                  <a:schemeClr val="bg1"/>
                </a:solidFill>
              </a:defRPr>
            </a:lvl2pPr>
            <a:lvl3pPr marL="0" indent="0">
              <a:spcBef>
                <a:spcPts val="0"/>
              </a:spcBef>
              <a:buNone/>
              <a:defRPr sz="2799">
                <a:solidFill>
                  <a:schemeClr val="bg1"/>
                </a:solidFill>
              </a:defRPr>
            </a:lvl3pPr>
            <a:lvl4pPr marL="0" indent="0">
              <a:spcBef>
                <a:spcPts val="0"/>
              </a:spcBef>
              <a:buNone/>
              <a:defRPr sz="2799">
                <a:solidFill>
                  <a:schemeClr val="bg1"/>
                </a:solidFill>
              </a:defRPr>
            </a:lvl4pPr>
            <a:lvl5pPr marL="0" indent="0">
              <a:spcBef>
                <a:spcPts val="0"/>
              </a:spcBef>
              <a:buNone/>
              <a:defRPr sz="2799">
                <a:solidFill>
                  <a:schemeClr val="bg1"/>
                </a:solidFill>
              </a:defRPr>
            </a:lvl5pPr>
            <a:lvl6pPr marL="0" indent="0">
              <a:spcBef>
                <a:spcPts val="0"/>
              </a:spcBef>
              <a:buNone/>
              <a:defRPr sz="2799">
                <a:solidFill>
                  <a:schemeClr val="bg1"/>
                </a:solidFill>
              </a:defRPr>
            </a:lvl6pPr>
            <a:lvl7pPr marL="0" indent="0">
              <a:spcBef>
                <a:spcPts val="0"/>
              </a:spcBef>
              <a:buNone/>
              <a:defRPr sz="2799">
                <a:solidFill>
                  <a:schemeClr val="bg1"/>
                </a:solidFill>
              </a:defRPr>
            </a:lvl7pPr>
            <a:lvl8pPr marL="0" indent="0">
              <a:spcBef>
                <a:spcPts val="0"/>
              </a:spcBef>
              <a:buNone/>
              <a:defRPr sz="2799">
                <a:solidFill>
                  <a:schemeClr val="bg1"/>
                </a:solidFill>
              </a:defRPr>
            </a:lvl8pPr>
            <a:lvl9pPr marL="0" indent="0">
              <a:spcBef>
                <a:spcPts val="0"/>
              </a:spcBef>
              <a:buNone/>
              <a:defRPr sz="2799">
                <a:solidFill>
                  <a:schemeClr val="bg1"/>
                </a:solidFill>
              </a:defRPr>
            </a:lvl9pPr>
          </a:lstStyle>
          <a:p>
            <a:pPr lvl="0"/>
            <a:r>
              <a:rPr lang="en-US"/>
              <a:t>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11/12/2017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333501" y="5440119"/>
            <a:ext cx="14935200" cy="1133357"/>
          </a:xfrm>
          <a:prstGeom prst="round1Rect">
            <a:avLst/>
          </a:prstGeom>
          <a:solidFill>
            <a:schemeClr val="accent2"/>
          </a:solidFill>
        </p:spPr>
        <p:txBody>
          <a:bodyPr lIns="365760" anchor="ctr">
            <a:noAutofit/>
          </a:bodyPr>
          <a:lstStyle>
            <a:lvl1pPr marL="0" indent="0">
              <a:spcBef>
                <a:spcPts val="0"/>
              </a:spcBef>
              <a:buNone/>
              <a:defRPr sz="7000" cap="all" baseline="0">
                <a:solidFill>
                  <a:schemeClr val="bg1"/>
                </a:solidFill>
                <a:latin typeface="+mj-lt"/>
              </a:defRPr>
            </a:lvl1pPr>
            <a:lvl2pPr marL="0" indent="0">
              <a:spcBef>
                <a:spcPts val="0"/>
              </a:spcBef>
              <a:buNone/>
              <a:defRPr sz="7000" cap="all" baseline="0">
                <a:solidFill>
                  <a:schemeClr val="bg1"/>
                </a:solidFill>
                <a:latin typeface="+mj-lt"/>
              </a:defRPr>
            </a:lvl2pPr>
            <a:lvl3pPr marL="0" indent="0">
              <a:spcBef>
                <a:spcPts val="0"/>
              </a:spcBef>
              <a:buNone/>
              <a:defRPr sz="7000" cap="all" baseline="0">
                <a:solidFill>
                  <a:schemeClr val="bg1"/>
                </a:solidFill>
                <a:latin typeface="+mj-lt"/>
              </a:defRPr>
            </a:lvl3pPr>
            <a:lvl4pPr marL="0" indent="0">
              <a:spcBef>
                <a:spcPts val="0"/>
              </a:spcBef>
              <a:buNone/>
              <a:defRPr sz="7000" cap="all" baseline="0">
                <a:solidFill>
                  <a:schemeClr val="bg1"/>
                </a:solidFill>
                <a:latin typeface="+mj-lt"/>
              </a:defRPr>
            </a:lvl4pPr>
            <a:lvl5pPr marL="0" indent="0">
              <a:spcBef>
                <a:spcPts val="0"/>
              </a:spcBef>
              <a:buNone/>
              <a:defRPr sz="7000" cap="all" baseline="0">
                <a:solidFill>
                  <a:schemeClr val="bg1"/>
                </a:solidFill>
                <a:latin typeface="+mj-lt"/>
              </a:defRPr>
            </a:lvl5pPr>
            <a:lvl6pPr marL="0" indent="0">
              <a:spcBef>
                <a:spcPts val="0"/>
              </a:spcBef>
              <a:buNone/>
              <a:defRPr sz="7000" cap="all" baseline="0">
                <a:solidFill>
                  <a:schemeClr val="bg1"/>
                </a:solidFill>
                <a:latin typeface="+mj-lt"/>
              </a:defRPr>
            </a:lvl6pPr>
            <a:lvl7pPr marL="0" indent="0">
              <a:spcBef>
                <a:spcPts val="0"/>
              </a:spcBef>
              <a:buNone/>
              <a:defRPr sz="7000" cap="all" baseline="0">
                <a:solidFill>
                  <a:schemeClr val="bg1"/>
                </a:solidFill>
                <a:latin typeface="+mj-lt"/>
              </a:defRPr>
            </a:lvl7pPr>
            <a:lvl8pPr marL="0" indent="0">
              <a:spcBef>
                <a:spcPts val="0"/>
              </a:spcBef>
              <a:buNone/>
              <a:defRPr sz="7000" cap="all" baseline="0">
                <a:solidFill>
                  <a:schemeClr val="bg1"/>
                </a:solidFill>
                <a:latin typeface="+mj-lt"/>
              </a:defRPr>
            </a:lvl8pPr>
            <a:lvl9pPr marL="0" indent="0">
              <a:spcBef>
                <a:spcPts val="0"/>
              </a:spcBef>
              <a:buNone/>
              <a:defRPr sz="7000"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333501" y="6573476"/>
            <a:ext cx="14935200" cy="6375136"/>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333501" y="13974301"/>
            <a:ext cx="14935200" cy="1133357"/>
          </a:xfrm>
          <a:prstGeom prst="round1Rect">
            <a:avLst/>
          </a:prstGeom>
          <a:solidFill>
            <a:schemeClr val="accent3"/>
          </a:solidFill>
        </p:spPr>
        <p:txBody>
          <a:bodyPr lIns="365760" anchor="ctr">
            <a:noAutofit/>
          </a:bodyPr>
          <a:lstStyle>
            <a:lvl1pPr marL="0" indent="0">
              <a:spcBef>
                <a:spcPts val="0"/>
              </a:spcBef>
              <a:buNone/>
              <a:defRPr sz="7000" cap="all" baseline="0">
                <a:solidFill>
                  <a:schemeClr val="bg1"/>
                </a:solidFill>
                <a:latin typeface="+mj-lt"/>
              </a:defRPr>
            </a:lvl1pPr>
            <a:lvl2pPr marL="0" indent="0">
              <a:spcBef>
                <a:spcPts val="0"/>
              </a:spcBef>
              <a:buNone/>
              <a:defRPr sz="7000" cap="all" baseline="0">
                <a:solidFill>
                  <a:schemeClr val="bg1"/>
                </a:solidFill>
                <a:latin typeface="+mj-lt"/>
              </a:defRPr>
            </a:lvl2pPr>
            <a:lvl3pPr marL="0" indent="0">
              <a:spcBef>
                <a:spcPts val="0"/>
              </a:spcBef>
              <a:buNone/>
              <a:defRPr sz="7000" cap="all" baseline="0">
                <a:solidFill>
                  <a:schemeClr val="bg1"/>
                </a:solidFill>
                <a:latin typeface="+mj-lt"/>
              </a:defRPr>
            </a:lvl3pPr>
            <a:lvl4pPr marL="0" indent="0">
              <a:spcBef>
                <a:spcPts val="0"/>
              </a:spcBef>
              <a:buNone/>
              <a:defRPr sz="7000" cap="all" baseline="0">
                <a:solidFill>
                  <a:schemeClr val="bg1"/>
                </a:solidFill>
                <a:latin typeface="+mj-lt"/>
              </a:defRPr>
            </a:lvl4pPr>
            <a:lvl5pPr marL="0" indent="0">
              <a:spcBef>
                <a:spcPts val="0"/>
              </a:spcBef>
              <a:buNone/>
              <a:defRPr sz="7000" cap="all" baseline="0">
                <a:solidFill>
                  <a:schemeClr val="bg1"/>
                </a:solidFill>
                <a:latin typeface="+mj-lt"/>
              </a:defRPr>
            </a:lvl5pPr>
            <a:lvl6pPr marL="0" indent="0">
              <a:spcBef>
                <a:spcPts val="0"/>
              </a:spcBef>
              <a:buNone/>
              <a:defRPr sz="7000" cap="all" baseline="0">
                <a:solidFill>
                  <a:schemeClr val="bg1"/>
                </a:solidFill>
                <a:latin typeface="+mj-lt"/>
              </a:defRPr>
            </a:lvl6pPr>
            <a:lvl7pPr marL="0" indent="0">
              <a:spcBef>
                <a:spcPts val="0"/>
              </a:spcBef>
              <a:buNone/>
              <a:defRPr sz="7000" cap="all" baseline="0">
                <a:solidFill>
                  <a:schemeClr val="bg1"/>
                </a:solidFill>
                <a:latin typeface="+mj-lt"/>
              </a:defRPr>
            </a:lvl7pPr>
            <a:lvl8pPr marL="0" indent="0">
              <a:spcBef>
                <a:spcPts val="0"/>
              </a:spcBef>
              <a:buNone/>
              <a:defRPr sz="7000" cap="all" baseline="0">
                <a:solidFill>
                  <a:schemeClr val="bg1"/>
                </a:solidFill>
                <a:latin typeface="+mj-lt"/>
              </a:defRPr>
            </a:lvl8pPr>
            <a:lvl9pPr marL="0" indent="0">
              <a:spcBef>
                <a:spcPts val="0"/>
              </a:spcBef>
              <a:buNone/>
              <a:defRPr sz="7000"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333501" y="15107657"/>
            <a:ext cx="14935200" cy="8448277"/>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333501" y="24013014"/>
            <a:ext cx="14935200" cy="1133357"/>
          </a:xfrm>
          <a:prstGeom prst="round1Rect">
            <a:avLst/>
          </a:prstGeom>
          <a:solidFill>
            <a:schemeClr val="accent4"/>
          </a:solidFill>
        </p:spPr>
        <p:txBody>
          <a:bodyPr lIns="365760" anchor="ctr">
            <a:noAutofit/>
          </a:bodyPr>
          <a:lstStyle>
            <a:lvl1pPr marL="0" indent="0">
              <a:spcBef>
                <a:spcPts val="0"/>
              </a:spcBef>
              <a:buNone/>
              <a:defRPr sz="7000" cap="all" baseline="0">
                <a:solidFill>
                  <a:schemeClr val="bg1"/>
                </a:solidFill>
                <a:latin typeface="+mj-lt"/>
              </a:defRPr>
            </a:lvl1pPr>
            <a:lvl2pPr marL="0" indent="0">
              <a:spcBef>
                <a:spcPts val="0"/>
              </a:spcBef>
              <a:buNone/>
              <a:defRPr sz="7000" cap="all" baseline="0">
                <a:solidFill>
                  <a:schemeClr val="bg1"/>
                </a:solidFill>
                <a:latin typeface="+mj-lt"/>
              </a:defRPr>
            </a:lvl2pPr>
            <a:lvl3pPr marL="0" indent="0">
              <a:spcBef>
                <a:spcPts val="0"/>
              </a:spcBef>
              <a:buNone/>
              <a:defRPr sz="7000" cap="all" baseline="0">
                <a:solidFill>
                  <a:schemeClr val="bg1"/>
                </a:solidFill>
                <a:latin typeface="+mj-lt"/>
              </a:defRPr>
            </a:lvl3pPr>
            <a:lvl4pPr marL="0" indent="0">
              <a:spcBef>
                <a:spcPts val="0"/>
              </a:spcBef>
              <a:buNone/>
              <a:defRPr sz="7000" cap="all" baseline="0">
                <a:solidFill>
                  <a:schemeClr val="bg1"/>
                </a:solidFill>
                <a:latin typeface="+mj-lt"/>
              </a:defRPr>
            </a:lvl4pPr>
            <a:lvl5pPr marL="0" indent="0">
              <a:spcBef>
                <a:spcPts val="0"/>
              </a:spcBef>
              <a:buNone/>
              <a:defRPr sz="7000" cap="all" baseline="0">
                <a:solidFill>
                  <a:schemeClr val="bg1"/>
                </a:solidFill>
                <a:latin typeface="+mj-lt"/>
              </a:defRPr>
            </a:lvl5pPr>
            <a:lvl6pPr marL="0" indent="0">
              <a:spcBef>
                <a:spcPts val="0"/>
              </a:spcBef>
              <a:buNone/>
              <a:defRPr sz="7000" cap="all" baseline="0">
                <a:solidFill>
                  <a:schemeClr val="bg1"/>
                </a:solidFill>
                <a:latin typeface="+mj-lt"/>
              </a:defRPr>
            </a:lvl6pPr>
            <a:lvl7pPr marL="0" indent="0">
              <a:spcBef>
                <a:spcPts val="0"/>
              </a:spcBef>
              <a:buNone/>
              <a:defRPr sz="7000" cap="all" baseline="0">
                <a:solidFill>
                  <a:schemeClr val="bg1"/>
                </a:solidFill>
                <a:latin typeface="+mj-lt"/>
              </a:defRPr>
            </a:lvl7pPr>
            <a:lvl8pPr marL="0" indent="0">
              <a:spcBef>
                <a:spcPts val="0"/>
              </a:spcBef>
              <a:buNone/>
              <a:defRPr sz="7000" cap="all" baseline="0">
                <a:solidFill>
                  <a:schemeClr val="bg1"/>
                </a:solidFill>
                <a:latin typeface="+mj-lt"/>
              </a:defRPr>
            </a:lvl8pPr>
            <a:lvl9pPr marL="0" indent="0">
              <a:spcBef>
                <a:spcPts val="0"/>
              </a:spcBef>
              <a:buNone/>
              <a:defRPr sz="7000"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333501" y="25152040"/>
            <a:ext cx="14935200" cy="425009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8135602" y="5440119"/>
            <a:ext cx="14935200" cy="1133357"/>
          </a:xfrm>
          <a:prstGeom prst="round1Rect">
            <a:avLst/>
          </a:prstGeom>
          <a:solidFill>
            <a:schemeClr val="accent5"/>
          </a:solidFill>
        </p:spPr>
        <p:txBody>
          <a:bodyPr lIns="365760" anchor="ctr">
            <a:noAutofit/>
          </a:bodyPr>
          <a:lstStyle>
            <a:lvl1pPr marL="0" indent="0">
              <a:spcBef>
                <a:spcPts val="0"/>
              </a:spcBef>
              <a:buNone/>
              <a:defRPr sz="7000" cap="all" baseline="0">
                <a:solidFill>
                  <a:schemeClr val="bg1"/>
                </a:solidFill>
                <a:latin typeface="+mj-lt"/>
              </a:defRPr>
            </a:lvl1pPr>
            <a:lvl2pPr marL="0" indent="0">
              <a:spcBef>
                <a:spcPts val="0"/>
              </a:spcBef>
              <a:buNone/>
              <a:defRPr sz="7000" cap="all" baseline="0">
                <a:solidFill>
                  <a:schemeClr val="bg1"/>
                </a:solidFill>
                <a:latin typeface="+mj-lt"/>
              </a:defRPr>
            </a:lvl2pPr>
            <a:lvl3pPr marL="0" indent="0">
              <a:spcBef>
                <a:spcPts val="0"/>
              </a:spcBef>
              <a:buNone/>
              <a:defRPr sz="7000" cap="all" baseline="0">
                <a:solidFill>
                  <a:schemeClr val="bg1"/>
                </a:solidFill>
                <a:latin typeface="+mj-lt"/>
              </a:defRPr>
            </a:lvl3pPr>
            <a:lvl4pPr marL="0" indent="0">
              <a:spcBef>
                <a:spcPts val="0"/>
              </a:spcBef>
              <a:buNone/>
              <a:defRPr sz="7000" cap="all" baseline="0">
                <a:solidFill>
                  <a:schemeClr val="bg1"/>
                </a:solidFill>
                <a:latin typeface="+mj-lt"/>
              </a:defRPr>
            </a:lvl4pPr>
            <a:lvl5pPr marL="0" indent="0">
              <a:spcBef>
                <a:spcPts val="0"/>
              </a:spcBef>
              <a:buNone/>
              <a:defRPr sz="7000" cap="all" baseline="0">
                <a:solidFill>
                  <a:schemeClr val="bg1"/>
                </a:solidFill>
                <a:latin typeface="+mj-lt"/>
              </a:defRPr>
            </a:lvl5pPr>
            <a:lvl6pPr marL="0" indent="0">
              <a:spcBef>
                <a:spcPts val="0"/>
              </a:spcBef>
              <a:buNone/>
              <a:defRPr sz="7000" cap="all" baseline="0">
                <a:solidFill>
                  <a:schemeClr val="bg1"/>
                </a:solidFill>
                <a:latin typeface="+mj-lt"/>
              </a:defRPr>
            </a:lvl6pPr>
            <a:lvl7pPr marL="0" indent="0">
              <a:spcBef>
                <a:spcPts val="0"/>
              </a:spcBef>
              <a:buNone/>
              <a:defRPr sz="7000" cap="all" baseline="0">
                <a:solidFill>
                  <a:schemeClr val="bg1"/>
                </a:solidFill>
                <a:latin typeface="+mj-lt"/>
              </a:defRPr>
            </a:lvl7pPr>
            <a:lvl8pPr marL="0" indent="0">
              <a:spcBef>
                <a:spcPts val="0"/>
              </a:spcBef>
              <a:buNone/>
              <a:defRPr sz="7000" cap="all" baseline="0">
                <a:solidFill>
                  <a:schemeClr val="bg1"/>
                </a:solidFill>
                <a:latin typeface="+mj-lt"/>
              </a:defRPr>
            </a:lvl8pPr>
            <a:lvl9pPr marL="0" indent="0">
              <a:spcBef>
                <a:spcPts val="0"/>
              </a:spcBef>
              <a:buNone/>
              <a:defRPr sz="7000"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8135602" y="6573477"/>
            <a:ext cx="14935200" cy="425009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8135602" y="11106907"/>
            <a:ext cx="14935200" cy="5737622"/>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8135602" y="21817132"/>
            <a:ext cx="14935200" cy="1629203"/>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8135602" y="24013014"/>
            <a:ext cx="14935200" cy="1133357"/>
          </a:xfrm>
          <a:prstGeom prst="round1Rect">
            <a:avLst/>
          </a:prstGeom>
          <a:solidFill>
            <a:schemeClr val="accent6"/>
          </a:solidFill>
        </p:spPr>
        <p:txBody>
          <a:bodyPr lIns="365760" anchor="ctr">
            <a:noAutofit/>
          </a:bodyPr>
          <a:lstStyle>
            <a:lvl1pPr marL="0" indent="0">
              <a:spcBef>
                <a:spcPts val="0"/>
              </a:spcBef>
              <a:buNone/>
              <a:defRPr sz="7000" cap="all" baseline="0">
                <a:solidFill>
                  <a:schemeClr val="bg1"/>
                </a:solidFill>
                <a:latin typeface="+mj-lt"/>
              </a:defRPr>
            </a:lvl1pPr>
            <a:lvl2pPr marL="0" indent="0">
              <a:spcBef>
                <a:spcPts val="0"/>
              </a:spcBef>
              <a:buNone/>
              <a:defRPr sz="7000" cap="all" baseline="0">
                <a:solidFill>
                  <a:schemeClr val="bg1"/>
                </a:solidFill>
                <a:latin typeface="+mj-lt"/>
              </a:defRPr>
            </a:lvl2pPr>
            <a:lvl3pPr marL="0" indent="0">
              <a:spcBef>
                <a:spcPts val="0"/>
              </a:spcBef>
              <a:buNone/>
              <a:defRPr sz="7000" cap="all" baseline="0">
                <a:solidFill>
                  <a:schemeClr val="bg1"/>
                </a:solidFill>
                <a:latin typeface="+mj-lt"/>
              </a:defRPr>
            </a:lvl3pPr>
            <a:lvl4pPr marL="0" indent="0">
              <a:spcBef>
                <a:spcPts val="0"/>
              </a:spcBef>
              <a:buNone/>
              <a:defRPr sz="7000" cap="all" baseline="0">
                <a:solidFill>
                  <a:schemeClr val="bg1"/>
                </a:solidFill>
                <a:latin typeface="+mj-lt"/>
              </a:defRPr>
            </a:lvl4pPr>
            <a:lvl5pPr marL="0" indent="0">
              <a:spcBef>
                <a:spcPts val="0"/>
              </a:spcBef>
              <a:buNone/>
              <a:defRPr sz="7000" cap="all" baseline="0">
                <a:solidFill>
                  <a:schemeClr val="bg1"/>
                </a:solidFill>
                <a:latin typeface="+mj-lt"/>
              </a:defRPr>
            </a:lvl5pPr>
            <a:lvl6pPr marL="0" indent="0">
              <a:spcBef>
                <a:spcPts val="0"/>
              </a:spcBef>
              <a:buNone/>
              <a:defRPr sz="7000" cap="all" baseline="0">
                <a:solidFill>
                  <a:schemeClr val="bg1"/>
                </a:solidFill>
                <a:latin typeface="+mj-lt"/>
              </a:defRPr>
            </a:lvl6pPr>
            <a:lvl7pPr marL="0" indent="0">
              <a:spcBef>
                <a:spcPts val="0"/>
              </a:spcBef>
              <a:buNone/>
              <a:defRPr sz="7000" cap="all" baseline="0">
                <a:solidFill>
                  <a:schemeClr val="bg1"/>
                </a:solidFill>
                <a:latin typeface="+mj-lt"/>
              </a:defRPr>
            </a:lvl7pPr>
            <a:lvl8pPr marL="0" indent="0">
              <a:spcBef>
                <a:spcPts val="0"/>
              </a:spcBef>
              <a:buNone/>
              <a:defRPr sz="7000" cap="all" baseline="0">
                <a:solidFill>
                  <a:schemeClr val="bg1"/>
                </a:solidFill>
                <a:latin typeface="+mj-lt"/>
              </a:defRPr>
            </a:lvl8pPr>
            <a:lvl9pPr marL="0" indent="0">
              <a:spcBef>
                <a:spcPts val="0"/>
              </a:spcBef>
              <a:buNone/>
              <a:defRPr sz="7000"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8135602" y="25152040"/>
            <a:ext cx="14935200" cy="425009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34884360" y="5440119"/>
            <a:ext cx="14935200" cy="1133357"/>
          </a:xfrm>
          <a:prstGeom prst="round1Rect">
            <a:avLst/>
          </a:prstGeom>
          <a:solidFill>
            <a:schemeClr val="accent6"/>
          </a:solidFill>
        </p:spPr>
        <p:txBody>
          <a:bodyPr lIns="365760" anchor="ctr">
            <a:noAutofit/>
          </a:bodyPr>
          <a:lstStyle>
            <a:lvl1pPr marL="0" indent="0">
              <a:spcBef>
                <a:spcPts val="0"/>
              </a:spcBef>
              <a:buNone/>
              <a:defRPr sz="7000" cap="all" baseline="0">
                <a:solidFill>
                  <a:schemeClr val="bg1"/>
                </a:solidFill>
                <a:latin typeface="+mj-lt"/>
              </a:defRPr>
            </a:lvl1pPr>
            <a:lvl2pPr marL="0" indent="0">
              <a:spcBef>
                <a:spcPts val="0"/>
              </a:spcBef>
              <a:buNone/>
              <a:defRPr sz="7000" cap="all" baseline="0">
                <a:solidFill>
                  <a:schemeClr val="bg1"/>
                </a:solidFill>
                <a:latin typeface="+mj-lt"/>
              </a:defRPr>
            </a:lvl2pPr>
            <a:lvl3pPr marL="0" indent="0">
              <a:spcBef>
                <a:spcPts val="0"/>
              </a:spcBef>
              <a:buNone/>
              <a:defRPr sz="7000" cap="all" baseline="0">
                <a:solidFill>
                  <a:schemeClr val="bg1"/>
                </a:solidFill>
                <a:latin typeface="+mj-lt"/>
              </a:defRPr>
            </a:lvl3pPr>
            <a:lvl4pPr marL="0" indent="0">
              <a:spcBef>
                <a:spcPts val="0"/>
              </a:spcBef>
              <a:buNone/>
              <a:defRPr sz="7000" cap="all" baseline="0">
                <a:solidFill>
                  <a:schemeClr val="bg1"/>
                </a:solidFill>
                <a:latin typeface="+mj-lt"/>
              </a:defRPr>
            </a:lvl4pPr>
            <a:lvl5pPr marL="0" indent="0">
              <a:spcBef>
                <a:spcPts val="0"/>
              </a:spcBef>
              <a:buNone/>
              <a:defRPr sz="7000" cap="all" baseline="0">
                <a:solidFill>
                  <a:schemeClr val="bg1"/>
                </a:solidFill>
                <a:latin typeface="+mj-lt"/>
              </a:defRPr>
            </a:lvl5pPr>
            <a:lvl6pPr marL="0" indent="0">
              <a:spcBef>
                <a:spcPts val="0"/>
              </a:spcBef>
              <a:buNone/>
              <a:defRPr sz="7000" cap="all" baseline="0">
                <a:solidFill>
                  <a:schemeClr val="bg1"/>
                </a:solidFill>
                <a:latin typeface="+mj-lt"/>
              </a:defRPr>
            </a:lvl6pPr>
            <a:lvl7pPr marL="0" indent="0">
              <a:spcBef>
                <a:spcPts val="0"/>
              </a:spcBef>
              <a:buNone/>
              <a:defRPr sz="7000" cap="all" baseline="0">
                <a:solidFill>
                  <a:schemeClr val="bg1"/>
                </a:solidFill>
                <a:latin typeface="+mj-lt"/>
              </a:defRPr>
            </a:lvl7pPr>
            <a:lvl8pPr marL="0" indent="0">
              <a:spcBef>
                <a:spcPts val="0"/>
              </a:spcBef>
              <a:buNone/>
              <a:defRPr sz="7000" cap="all" baseline="0">
                <a:solidFill>
                  <a:schemeClr val="bg1"/>
                </a:solidFill>
                <a:latin typeface="+mj-lt"/>
              </a:defRPr>
            </a:lvl8pPr>
            <a:lvl9pPr marL="0" indent="0">
              <a:spcBef>
                <a:spcPts val="0"/>
              </a:spcBef>
              <a:buNone/>
              <a:defRPr sz="7000"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34884360" y="6573473"/>
            <a:ext cx="14935200" cy="6800144"/>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34884360" y="14722314"/>
            <a:ext cx="14935200" cy="6800144"/>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34884360" y="24013014"/>
            <a:ext cx="14935200" cy="1133357"/>
          </a:xfrm>
          <a:prstGeom prst="round1Rect">
            <a:avLst/>
          </a:prstGeom>
          <a:solidFill>
            <a:schemeClr val="accent1"/>
          </a:solidFill>
        </p:spPr>
        <p:txBody>
          <a:bodyPr lIns="365760" anchor="ctr">
            <a:noAutofit/>
          </a:bodyPr>
          <a:lstStyle>
            <a:lvl1pPr marL="0" indent="0">
              <a:spcBef>
                <a:spcPts val="0"/>
              </a:spcBef>
              <a:buNone/>
              <a:defRPr sz="7000" cap="all" baseline="0">
                <a:solidFill>
                  <a:schemeClr val="bg1"/>
                </a:solidFill>
                <a:latin typeface="+mj-lt"/>
              </a:defRPr>
            </a:lvl1pPr>
            <a:lvl2pPr marL="0" indent="0">
              <a:spcBef>
                <a:spcPts val="0"/>
              </a:spcBef>
              <a:buNone/>
              <a:defRPr sz="7000" cap="all" baseline="0">
                <a:solidFill>
                  <a:schemeClr val="bg1"/>
                </a:solidFill>
                <a:latin typeface="+mj-lt"/>
              </a:defRPr>
            </a:lvl2pPr>
            <a:lvl3pPr marL="0" indent="0">
              <a:spcBef>
                <a:spcPts val="0"/>
              </a:spcBef>
              <a:buNone/>
              <a:defRPr sz="7000" cap="all" baseline="0">
                <a:solidFill>
                  <a:schemeClr val="bg1"/>
                </a:solidFill>
                <a:latin typeface="+mj-lt"/>
              </a:defRPr>
            </a:lvl3pPr>
            <a:lvl4pPr marL="0" indent="0">
              <a:spcBef>
                <a:spcPts val="0"/>
              </a:spcBef>
              <a:buNone/>
              <a:defRPr sz="7000" cap="all" baseline="0">
                <a:solidFill>
                  <a:schemeClr val="bg1"/>
                </a:solidFill>
                <a:latin typeface="+mj-lt"/>
              </a:defRPr>
            </a:lvl4pPr>
            <a:lvl5pPr marL="0" indent="0">
              <a:spcBef>
                <a:spcPts val="0"/>
              </a:spcBef>
              <a:buNone/>
              <a:defRPr sz="7000" cap="all" baseline="0">
                <a:solidFill>
                  <a:schemeClr val="bg1"/>
                </a:solidFill>
                <a:latin typeface="+mj-lt"/>
              </a:defRPr>
            </a:lvl5pPr>
            <a:lvl6pPr marL="0" indent="0">
              <a:spcBef>
                <a:spcPts val="0"/>
              </a:spcBef>
              <a:buNone/>
              <a:defRPr sz="7000" cap="all" baseline="0">
                <a:solidFill>
                  <a:schemeClr val="bg1"/>
                </a:solidFill>
                <a:latin typeface="+mj-lt"/>
              </a:defRPr>
            </a:lvl6pPr>
            <a:lvl7pPr marL="0" indent="0">
              <a:spcBef>
                <a:spcPts val="0"/>
              </a:spcBef>
              <a:buNone/>
              <a:defRPr sz="7000" cap="all" baseline="0">
                <a:solidFill>
                  <a:schemeClr val="bg1"/>
                </a:solidFill>
                <a:latin typeface="+mj-lt"/>
              </a:defRPr>
            </a:lvl7pPr>
            <a:lvl8pPr marL="0" indent="0">
              <a:spcBef>
                <a:spcPts val="0"/>
              </a:spcBef>
              <a:buNone/>
              <a:defRPr sz="7000" cap="all" baseline="0">
                <a:solidFill>
                  <a:schemeClr val="bg1"/>
                </a:solidFill>
                <a:latin typeface="+mj-lt"/>
              </a:defRPr>
            </a:lvl8pPr>
            <a:lvl9pPr marL="0" indent="0">
              <a:spcBef>
                <a:spcPts val="0"/>
              </a:spcBef>
              <a:buNone/>
              <a:defRPr sz="7000"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34884360" y="25152040"/>
            <a:ext cx="14935200" cy="425009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51206403" y="2372972"/>
            <a:ext cx="14521815" cy="3060065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20040" rIns="320040" rtlCol="0" anchor="t"/>
          <a:lstStyle/>
          <a:p>
            <a:pPr lvl="0">
              <a:spcBef>
                <a:spcPts val="1400"/>
              </a:spcBef>
            </a:pPr>
            <a:r>
              <a:rPr sz="112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1400"/>
              </a:spcBef>
            </a:pPr>
            <a:r>
              <a:rPr lang="en-US" sz="7698"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351"/>
              </a:spcBef>
            </a:pPr>
            <a:endParaRPr sz="7000" dirty="0">
              <a:solidFill>
                <a:prstClr val="white">
                  <a:lumMod val="50000"/>
                </a:prstClr>
              </a:solidFill>
              <a:latin typeface="Calibri Light" panose="020F0302020204030204" pitchFamily="34" charset="0"/>
              <a:cs typeface="Calibri" panose="020F0502020204030204" pitchFamily="34" charset="0"/>
            </a:endParaRPr>
          </a:p>
          <a:p>
            <a:pPr lvl="0">
              <a:spcBef>
                <a:spcPts val="1400"/>
              </a:spcBef>
            </a:pPr>
            <a:r>
              <a:rPr sz="10265"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1400"/>
              </a:spcBef>
            </a:pPr>
            <a:r>
              <a:rPr sz="7698"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7698" dirty="0">
                <a:solidFill>
                  <a:prstClr val="white">
                    <a:lumMod val="50000"/>
                  </a:prstClr>
                </a:solidFill>
                <a:latin typeface="Calibri Light" panose="020F0302020204030204" pitchFamily="34" charset="0"/>
                <a:cs typeface="Calibri" panose="020F0502020204030204" pitchFamily="34" charset="0"/>
              </a:rPr>
              <a:t>poster </a:t>
            </a:r>
            <a:r>
              <a:rPr sz="7698" dirty="0">
                <a:solidFill>
                  <a:prstClr val="white">
                    <a:lumMod val="50000"/>
                  </a:prstClr>
                </a:solidFill>
                <a:latin typeface="Calibri Light" panose="020F0302020204030204" pitchFamily="34" charset="0"/>
                <a:cs typeface="Calibri" panose="020F0502020204030204" pitchFamily="34" charset="0"/>
              </a:rPr>
              <a:t>are formatted for you. </a:t>
            </a:r>
            <a:r>
              <a:rPr lang="en-US" sz="7698" dirty="0">
                <a:solidFill>
                  <a:prstClr val="white">
                    <a:lumMod val="50000"/>
                  </a:prstClr>
                </a:solidFill>
                <a:latin typeface="Calibri Light" panose="020F0302020204030204" pitchFamily="34" charset="0"/>
                <a:cs typeface="Calibri" panose="020F0502020204030204" pitchFamily="34" charset="0"/>
              </a:rPr>
              <a:t>Type</a:t>
            </a:r>
            <a:r>
              <a:rPr lang="en-US" sz="7698"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7698" dirty="0">
                <a:solidFill>
                  <a:prstClr val="white">
                    <a:lumMod val="50000"/>
                  </a:prstClr>
                </a:solidFill>
                <a:latin typeface="Calibri Light" panose="020F0302020204030204" pitchFamily="34" charset="0"/>
                <a:cs typeface="Calibri" panose="020F0502020204030204" pitchFamily="34" charset="0"/>
              </a:rPr>
              <a:t>to add text, or c</a:t>
            </a:r>
            <a:r>
              <a:rPr lang="en-US" sz="7698"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2799"/>
              </a:spcBef>
            </a:pPr>
            <a:r>
              <a:rPr lang="en-US" sz="7698" dirty="0">
                <a:solidFill>
                  <a:prstClr val="white">
                    <a:lumMod val="50000"/>
                  </a:prstClr>
                </a:solidFill>
                <a:latin typeface="Calibri Light" panose="020F0302020204030204" pitchFamily="34" charset="0"/>
                <a:cs typeface="Calibri" panose="020F0502020204030204" pitchFamily="34" charset="0"/>
              </a:rPr>
              <a:t>T</a:t>
            </a:r>
            <a:r>
              <a:rPr sz="7698"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2799"/>
              </a:spcBef>
            </a:pPr>
            <a:r>
              <a:rPr sz="7698"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7698" dirty="0">
                <a:solidFill>
                  <a:prstClr val="white">
                    <a:lumMod val="50000"/>
                  </a:prstClr>
                </a:solidFill>
                <a:latin typeface="Calibri Light" panose="020F0302020204030204" pitchFamily="34" charset="0"/>
                <a:cs typeface="Calibri" panose="020F0502020204030204" pitchFamily="34" charset="0"/>
              </a:rPr>
              <a:t>content</a:t>
            </a:r>
            <a:r>
              <a:rPr sz="7698"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2799"/>
              </a:spcBef>
            </a:pPr>
            <a:r>
              <a:rPr sz="7698"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7698" dirty="0">
                <a:solidFill>
                  <a:prstClr val="white">
                    <a:lumMod val="50000"/>
                  </a:prstClr>
                </a:solidFill>
                <a:latin typeface="Calibri Light" panose="020F0302020204030204" pitchFamily="34" charset="0"/>
                <a:cs typeface="Calibri" panose="020F0502020204030204" pitchFamily="34" charset="0"/>
              </a:rPr>
              <a:t>right-</a:t>
            </a:r>
            <a:r>
              <a:rPr sz="7698" dirty="0">
                <a:solidFill>
                  <a:prstClr val="white">
                    <a:lumMod val="50000"/>
                  </a:prstClr>
                </a:solidFill>
                <a:latin typeface="Calibri Light" panose="020F0302020204030204" pitchFamily="34" charset="0"/>
                <a:cs typeface="Calibri" panose="020F0502020204030204" pitchFamily="34" charset="0"/>
              </a:rPr>
              <a:t>click a picture</a:t>
            </a:r>
            <a:r>
              <a:rPr lang="en-US" sz="7698"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7698"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7698" dirty="0">
                <a:solidFill>
                  <a:prstClr val="white">
                    <a:lumMod val="50000"/>
                  </a:prstClr>
                </a:solidFill>
                <a:latin typeface="Calibri Light" panose="020F0302020204030204" pitchFamily="34" charset="0"/>
                <a:cs typeface="Calibri" panose="020F0502020204030204" pitchFamily="34" charset="0"/>
              </a:rPr>
              <a:t>esize</a:t>
            </a:r>
            <a:r>
              <a:rPr lang="en-US" sz="7698"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7698"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10697" userDrawn="1">
          <p15:clr>
            <a:srgbClr val="A4A3A4"/>
          </p15:clr>
        </p15:guide>
        <p15:guide id="2" pos="21559" userDrawn="1">
          <p15:clr>
            <a:srgbClr val="A4A3A4"/>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2" y="3"/>
            <a:ext cx="51206400" cy="4675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466"/>
          </a:p>
        </p:txBody>
      </p:sp>
      <p:sp>
        <p:nvSpPr>
          <p:cNvPr id="2" name="Title Placeholder 1"/>
          <p:cNvSpPr>
            <a:spLocks noGrp="1"/>
          </p:cNvSpPr>
          <p:nvPr>
            <p:ph type="title"/>
          </p:nvPr>
        </p:nvSpPr>
        <p:spPr bwMode="auto">
          <a:xfrm>
            <a:off x="7467601" y="920860"/>
            <a:ext cx="36271200" cy="233749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7467601" y="5595959"/>
            <a:ext cx="36271200" cy="2196588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33501" y="29853537"/>
            <a:ext cx="11521441" cy="425009"/>
          </a:xfrm>
          <a:prstGeom prst="rect">
            <a:avLst/>
          </a:prstGeom>
        </p:spPr>
        <p:txBody>
          <a:bodyPr vert="horz" lIns="91440" tIns="45720" rIns="91440" bIns="45720" rtlCol="0" anchor="ctr"/>
          <a:lstStyle>
            <a:lvl1pPr algn="l">
              <a:defRPr sz="1868">
                <a:solidFill>
                  <a:schemeClr val="tx1">
                    <a:tint val="75000"/>
                  </a:schemeClr>
                </a:solidFill>
              </a:defRPr>
            </a:lvl1pPr>
          </a:lstStyle>
          <a:p>
            <a:fld id="{ECAA57DF-1C19-4726-AB84-014692BAD8F5}" type="datetimeFigureOut">
              <a:rPr lang="en-US" smtClean="0"/>
              <a:pPr/>
              <a:t>11/12/2017</a:t>
            </a:fld>
            <a:endParaRPr lang="en-US"/>
          </a:p>
        </p:txBody>
      </p:sp>
      <p:sp>
        <p:nvSpPr>
          <p:cNvPr id="5" name="Footer Placeholder 4"/>
          <p:cNvSpPr>
            <a:spLocks noGrp="1"/>
          </p:cNvSpPr>
          <p:nvPr>
            <p:ph type="ftr" sz="quarter" idx="3"/>
          </p:nvPr>
        </p:nvSpPr>
        <p:spPr>
          <a:xfrm>
            <a:off x="12854953" y="29853537"/>
            <a:ext cx="25496519" cy="425009"/>
          </a:xfrm>
          <a:prstGeom prst="rect">
            <a:avLst/>
          </a:prstGeom>
        </p:spPr>
        <p:txBody>
          <a:bodyPr vert="horz" lIns="91440" tIns="45720" rIns="91440" bIns="45720" rtlCol="0" anchor="ctr"/>
          <a:lstStyle>
            <a:lvl1pPr algn="ctr">
              <a:defRPr sz="1868">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8351472" y="29853537"/>
            <a:ext cx="11521441" cy="425009"/>
          </a:xfrm>
          <a:prstGeom prst="rect">
            <a:avLst/>
          </a:prstGeom>
        </p:spPr>
        <p:txBody>
          <a:bodyPr vert="horz" lIns="91440" tIns="45720" rIns="91440" bIns="45720" rtlCol="0" anchor="ctr"/>
          <a:lstStyle>
            <a:lvl1pPr algn="r">
              <a:defRPr sz="1868">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5120291" rtl="0" eaLnBrk="1" latinLnBrk="0" hangingPunct="1">
        <a:lnSpc>
          <a:spcPct val="90000"/>
        </a:lnSpc>
        <a:spcBef>
          <a:spcPct val="0"/>
        </a:spcBef>
        <a:buNone/>
        <a:defRPr sz="10265" b="1" kern="1200">
          <a:solidFill>
            <a:schemeClr val="bg1"/>
          </a:solidFill>
          <a:latin typeface="+mj-lt"/>
          <a:ea typeface="+mj-ea"/>
          <a:cs typeface="+mj-cs"/>
        </a:defRPr>
      </a:lvl1pPr>
    </p:titleStyle>
    <p:bodyStyle>
      <a:lvl1pPr marL="533364" indent="-533364" algn="l" defTabSz="5120291" rtl="0" eaLnBrk="1" latinLnBrk="0" hangingPunct="1">
        <a:lnSpc>
          <a:spcPct val="100000"/>
        </a:lnSpc>
        <a:spcBef>
          <a:spcPts val="1400"/>
        </a:spcBef>
        <a:buClr>
          <a:schemeClr val="accent2"/>
        </a:buClr>
        <a:buFont typeface="Arial" panose="020B0604020202020204" pitchFamily="34" charset="0"/>
        <a:buChar char="•"/>
        <a:defRPr sz="3267" kern="1200">
          <a:solidFill>
            <a:schemeClr val="tx1"/>
          </a:solidFill>
          <a:latin typeface="+mn-lt"/>
          <a:ea typeface="+mn-ea"/>
          <a:cs typeface="+mn-cs"/>
        </a:defRPr>
      </a:lvl1pPr>
      <a:lvl2pPr marL="1280074" indent="-533364" algn="l" defTabSz="5120291" rtl="0" eaLnBrk="1" latinLnBrk="0" hangingPunct="1">
        <a:lnSpc>
          <a:spcPct val="100000"/>
        </a:lnSpc>
        <a:spcBef>
          <a:spcPts val="1400"/>
        </a:spcBef>
        <a:buClr>
          <a:schemeClr val="accent2"/>
        </a:buClr>
        <a:buFont typeface="Arial" panose="020B0604020202020204" pitchFamily="34" charset="0"/>
        <a:buChar char="•"/>
        <a:defRPr sz="2799" kern="1200">
          <a:solidFill>
            <a:schemeClr val="tx1"/>
          </a:solidFill>
          <a:latin typeface="+mn-lt"/>
          <a:ea typeface="+mn-ea"/>
          <a:cs typeface="+mn-cs"/>
        </a:defRPr>
      </a:lvl2pPr>
      <a:lvl3pPr marL="1280074" indent="-533364" algn="l" defTabSz="5120291" rtl="0" eaLnBrk="1" latinLnBrk="0" hangingPunct="1">
        <a:lnSpc>
          <a:spcPct val="100000"/>
        </a:lnSpc>
        <a:spcBef>
          <a:spcPts val="1400"/>
        </a:spcBef>
        <a:buClr>
          <a:schemeClr val="accent2"/>
        </a:buClr>
        <a:buFont typeface="Arial" panose="020B0604020202020204" pitchFamily="34" charset="0"/>
        <a:buChar char="•"/>
        <a:defRPr sz="2799" kern="1200">
          <a:solidFill>
            <a:schemeClr val="tx1"/>
          </a:solidFill>
          <a:latin typeface="+mn-lt"/>
          <a:ea typeface="+mn-ea"/>
          <a:cs typeface="+mn-cs"/>
        </a:defRPr>
      </a:lvl3pPr>
      <a:lvl4pPr marL="1280074" indent="-533364" algn="l" defTabSz="5120291" rtl="0" eaLnBrk="1" latinLnBrk="0" hangingPunct="1">
        <a:lnSpc>
          <a:spcPct val="100000"/>
        </a:lnSpc>
        <a:spcBef>
          <a:spcPts val="1400"/>
        </a:spcBef>
        <a:buClr>
          <a:schemeClr val="accent2"/>
        </a:buClr>
        <a:buFont typeface="Arial" panose="020B0604020202020204" pitchFamily="34" charset="0"/>
        <a:buChar char="•"/>
        <a:defRPr sz="2799" kern="1200">
          <a:solidFill>
            <a:schemeClr val="tx1"/>
          </a:solidFill>
          <a:latin typeface="+mn-lt"/>
          <a:ea typeface="+mn-ea"/>
          <a:cs typeface="+mn-cs"/>
        </a:defRPr>
      </a:lvl4pPr>
      <a:lvl5pPr marL="1280074" indent="-533364" algn="l" defTabSz="5120291" rtl="0" eaLnBrk="1" latinLnBrk="0" hangingPunct="1">
        <a:lnSpc>
          <a:spcPct val="100000"/>
        </a:lnSpc>
        <a:spcBef>
          <a:spcPts val="1400"/>
        </a:spcBef>
        <a:buClr>
          <a:schemeClr val="accent2"/>
        </a:buClr>
        <a:buFont typeface="Arial" panose="020B0604020202020204" pitchFamily="34" charset="0"/>
        <a:buChar char="•"/>
        <a:defRPr sz="2799" kern="1200">
          <a:solidFill>
            <a:schemeClr val="tx1"/>
          </a:solidFill>
          <a:latin typeface="+mn-lt"/>
          <a:ea typeface="+mn-ea"/>
          <a:cs typeface="+mn-cs"/>
        </a:defRPr>
      </a:lvl5pPr>
      <a:lvl6pPr marL="1280074" indent="-533364" algn="l" defTabSz="5120291" rtl="0" eaLnBrk="1" latinLnBrk="0" hangingPunct="1">
        <a:lnSpc>
          <a:spcPct val="100000"/>
        </a:lnSpc>
        <a:spcBef>
          <a:spcPts val="1400"/>
        </a:spcBef>
        <a:buClr>
          <a:schemeClr val="accent2"/>
        </a:buClr>
        <a:buFont typeface="Arial" panose="020B0604020202020204" pitchFamily="34" charset="0"/>
        <a:buChar char="•"/>
        <a:defRPr sz="2799" kern="1200">
          <a:solidFill>
            <a:schemeClr val="tx1"/>
          </a:solidFill>
          <a:latin typeface="+mn-lt"/>
          <a:ea typeface="+mn-ea"/>
          <a:cs typeface="+mn-cs"/>
        </a:defRPr>
      </a:lvl6pPr>
      <a:lvl7pPr marL="1280074" indent="-533364" algn="l" defTabSz="5120291" rtl="0" eaLnBrk="1" latinLnBrk="0" hangingPunct="1">
        <a:lnSpc>
          <a:spcPct val="100000"/>
        </a:lnSpc>
        <a:spcBef>
          <a:spcPts val="1400"/>
        </a:spcBef>
        <a:buClr>
          <a:schemeClr val="accent2"/>
        </a:buClr>
        <a:buFont typeface="Arial" panose="020B0604020202020204" pitchFamily="34" charset="0"/>
        <a:buChar char="•"/>
        <a:defRPr sz="2799" kern="1200">
          <a:solidFill>
            <a:schemeClr val="tx1"/>
          </a:solidFill>
          <a:latin typeface="+mn-lt"/>
          <a:ea typeface="+mn-ea"/>
          <a:cs typeface="+mn-cs"/>
        </a:defRPr>
      </a:lvl7pPr>
      <a:lvl8pPr marL="1280074" indent="-533364" algn="l" defTabSz="5120291" rtl="0" eaLnBrk="1" latinLnBrk="0" hangingPunct="1">
        <a:lnSpc>
          <a:spcPct val="100000"/>
        </a:lnSpc>
        <a:spcBef>
          <a:spcPts val="1400"/>
        </a:spcBef>
        <a:buClr>
          <a:schemeClr val="accent2"/>
        </a:buClr>
        <a:buFont typeface="Arial" panose="020B0604020202020204" pitchFamily="34" charset="0"/>
        <a:buChar char="•"/>
        <a:defRPr sz="2799" kern="1200">
          <a:solidFill>
            <a:schemeClr val="tx1"/>
          </a:solidFill>
          <a:latin typeface="+mn-lt"/>
          <a:ea typeface="+mn-ea"/>
          <a:cs typeface="+mn-cs"/>
        </a:defRPr>
      </a:lvl8pPr>
      <a:lvl9pPr marL="1280074" indent="-533364" algn="l" defTabSz="5120291" rtl="0" eaLnBrk="1" latinLnBrk="0" hangingPunct="1">
        <a:lnSpc>
          <a:spcPct val="100000"/>
        </a:lnSpc>
        <a:spcBef>
          <a:spcPts val="1400"/>
        </a:spcBef>
        <a:buClr>
          <a:schemeClr val="accent2"/>
        </a:buClr>
        <a:buFont typeface="Arial" panose="020B0604020202020204" pitchFamily="34" charset="0"/>
        <a:buChar char="•"/>
        <a:defRPr sz="2799" kern="1200">
          <a:solidFill>
            <a:schemeClr val="tx1"/>
          </a:solidFill>
          <a:latin typeface="+mn-lt"/>
          <a:ea typeface="+mn-ea"/>
          <a:cs typeface="+mn-cs"/>
        </a:defRPr>
      </a:lvl9pPr>
    </p:bodyStyle>
    <p:otherStyle>
      <a:defPPr>
        <a:defRPr lang="en-US"/>
      </a:defPPr>
      <a:lvl1pPr marL="0" algn="l" defTabSz="5120291" rtl="0" eaLnBrk="1" latinLnBrk="0" hangingPunct="1">
        <a:defRPr sz="10079" kern="1200">
          <a:solidFill>
            <a:schemeClr val="tx1"/>
          </a:solidFill>
          <a:latin typeface="+mn-lt"/>
          <a:ea typeface="+mn-ea"/>
          <a:cs typeface="+mn-cs"/>
        </a:defRPr>
      </a:lvl1pPr>
      <a:lvl2pPr marL="2560144" algn="l" defTabSz="5120291" rtl="0" eaLnBrk="1" latinLnBrk="0" hangingPunct="1">
        <a:defRPr sz="10079" kern="1200">
          <a:solidFill>
            <a:schemeClr val="tx1"/>
          </a:solidFill>
          <a:latin typeface="+mn-lt"/>
          <a:ea typeface="+mn-ea"/>
          <a:cs typeface="+mn-cs"/>
        </a:defRPr>
      </a:lvl2pPr>
      <a:lvl3pPr marL="5120291" algn="l" defTabSz="5120291" rtl="0" eaLnBrk="1" latinLnBrk="0" hangingPunct="1">
        <a:defRPr sz="10079" kern="1200">
          <a:solidFill>
            <a:schemeClr val="tx1"/>
          </a:solidFill>
          <a:latin typeface="+mn-lt"/>
          <a:ea typeface="+mn-ea"/>
          <a:cs typeface="+mn-cs"/>
        </a:defRPr>
      </a:lvl3pPr>
      <a:lvl4pPr marL="7680436" algn="l" defTabSz="5120291" rtl="0" eaLnBrk="1" latinLnBrk="0" hangingPunct="1">
        <a:defRPr sz="10079" kern="1200">
          <a:solidFill>
            <a:schemeClr val="tx1"/>
          </a:solidFill>
          <a:latin typeface="+mn-lt"/>
          <a:ea typeface="+mn-ea"/>
          <a:cs typeface="+mn-cs"/>
        </a:defRPr>
      </a:lvl4pPr>
      <a:lvl5pPr marL="10240581" algn="l" defTabSz="5120291" rtl="0" eaLnBrk="1" latinLnBrk="0" hangingPunct="1">
        <a:defRPr sz="10079" kern="1200">
          <a:solidFill>
            <a:schemeClr val="tx1"/>
          </a:solidFill>
          <a:latin typeface="+mn-lt"/>
          <a:ea typeface="+mn-ea"/>
          <a:cs typeface="+mn-cs"/>
        </a:defRPr>
      </a:lvl5pPr>
      <a:lvl6pPr marL="12800725" algn="l" defTabSz="5120291" rtl="0" eaLnBrk="1" latinLnBrk="0" hangingPunct="1">
        <a:defRPr sz="10079" kern="1200">
          <a:solidFill>
            <a:schemeClr val="tx1"/>
          </a:solidFill>
          <a:latin typeface="+mn-lt"/>
          <a:ea typeface="+mn-ea"/>
          <a:cs typeface="+mn-cs"/>
        </a:defRPr>
      </a:lvl6pPr>
      <a:lvl7pPr marL="15360872" algn="l" defTabSz="5120291" rtl="0" eaLnBrk="1" latinLnBrk="0" hangingPunct="1">
        <a:defRPr sz="10079" kern="1200">
          <a:solidFill>
            <a:schemeClr val="tx1"/>
          </a:solidFill>
          <a:latin typeface="+mn-lt"/>
          <a:ea typeface="+mn-ea"/>
          <a:cs typeface="+mn-cs"/>
        </a:defRPr>
      </a:lvl7pPr>
      <a:lvl8pPr marL="17921016" algn="l" defTabSz="5120291" rtl="0" eaLnBrk="1" latinLnBrk="0" hangingPunct="1">
        <a:defRPr sz="10079" kern="1200">
          <a:solidFill>
            <a:schemeClr val="tx1"/>
          </a:solidFill>
          <a:latin typeface="+mn-lt"/>
          <a:ea typeface="+mn-ea"/>
          <a:cs typeface="+mn-cs"/>
        </a:defRPr>
      </a:lvl8pPr>
      <a:lvl9pPr marL="20481162" algn="l" defTabSz="5120291" rtl="0" eaLnBrk="1" latinLnBrk="0" hangingPunct="1">
        <a:defRPr sz="1007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638" userDrawn="1">
          <p15:clr>
            <a:srgbClr val="A4A3A4"/>
          </p15:clr>
        </p15:guide>
        <p15:guide id="2" pos="839" userDrawn="1">
          <p15:clr>
            <a:srgbClr val="A4A3A4"/>
          </p15:clr>
        </p15:guide>
        <p15:guide id="3" pos="31417" userDrawn="1">
          <p15:clr>
            <a:srgbClr val="A4A3A4"/>
          </p15:clr>
        </p15:guide>
        <p15:guide id="4" pos="16129"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61" name="Picture 60">
            <a:extLst>
              <a:ext uri="{FF2B5EF4-FFF2-40B4-BE49-F238E27FC236}">
                <a16:creationId xmlns:a16="http://schemas.microsoft.com/office/drawing/2014/main" id="{68852240-6E4C-4410-B4D9-CC6BA00462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07749" y="13463453"/>
            <a:ext cx="11074176" cy="8305632"/>
          </a:xfrm>
          <a:prstGeom prst="rect">
            <a:avLst/>
          </a:prstGeom>
        </p:spPr>
      </p:pic>
      <p:pic>
        <p:nvPicPr>
          <p:cNvPr id="62" name="Picture 61">
            <a:extLst>
              <a:ext uri="{FF2B5EF4-FFF2-40B4-BE49-F238E27FC236}">
                <a16:creationId xmlns:a16="http://schemas.microsoft.com/office/drawing/2014/main" id="{FBFAAFD0-A289-4D1F-B0DE-479D6E31B4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65373" y="13439900"/>
            <a:ext cx="6270172" cy="8360229"/>
          </a:xfrm>
          <a:prstGeom prst="rect">
            <a:avLst/>
          </a:prstGeom>
        </p:spPr>
      </p:pic>
      <p:sp>
        <p:nvSpPr>
          <p:cNvPr id="63" name="Rectangle 62">
            <a:extLst>
              <a:ext uri="{FF2B5EF4-FFF2-40B4-BE49-F238E27FC236}">
                <a16:creationId xmlns:a16="http://schemas.microsoft.com/office/drawing/2014/main" id="{D69E7F72-FCD5-488D-8E34-D8D29831FFAD}"/>
              </a:ext>
            </a:extLst>
          </p:cNvPr>
          <p:cNvSpPr/>
          <p:nvPr/>
        </p:nvSpPr>
        <p:spPr>
          <a:xfrm>
            <a:off x="3" y="-1587"/>
            <a:ext cx="51206401" cy="3808156"/>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482" dirty="0" err="1"/>
          </a:p>
        </p:txBody>
      </p:sp>
      <p:sp>
        <p:nvSpPr>
          <p:cNvPr id="64" name="Title 3">
            <a:extLst>
              <a:ext uri="{FF2B5EF4-FFF2-40B4-BE49-F238E27FC236}">
                <a16:creationId xmlns:a16="http://schemas.microsoft.com/office/drawing/2014/main" id="{8B3381B9-15D1-4410-B1C6-9D8A08CCE1C7}"/>
              </a:ext>
            </a:extLst>
          </p:cNvPr>
          <p:cNvSpPr>
            <a:spLocks noGrp="1"/>
          </p:cNvSpPr>
          <p:nvPr>
            <p:ph type="title"/>
          </p:nvPr>
        </p:nvSpPr>
        <p:spPr>
          <a:xfrm>
            <a:off x="2" y="-1587"/>
            <a:ext cx="51206400" cy="3537221"/>
          </a:xfrm>
          <a:effectLst>
            <a:outerShdw blurRad="50800" dist="38100" dir="2700000" algn="tl" rotWithShape="0">
              <a:prstClr val="black">
                <a:alpha val="40000"/>
              </a:prstClr>
            </a:outerShdw>
          </a:effectLst>
        </p:spPr>
        <p:txBody>
          <a:bodyPr>
            <a:normAutofit/>
          </a:bodyPr>
          <a:lstStyle/>
          <a:p>
            <a:pPr algn="ctr"/>
            <a:r>
              <a:rPr lang="en-US" sz="6000" dirty="0">
                <a:ea typeface="Cambria Math" panose="02040503050406030204" pitchFamily="18" charset="0"/>
              </a:rPr>
              <a:t>CSIC5011 Mini Project 2</a:t>
            </a:r>
            <a:br>
              <a:rPr lang="en-US" sz="6000" dirty="0">
                <a:ea typeface="Cambria Math" panose="02040503050406030204" pitchFamily="18" charset="0"/>
              </a:rPr>
            </a:br>
            <a:r>
              <a:rPr lang="en-US" sz="9599" dirty="0">
                <a:ea typeface="Cambria Math" panose="02040503050406030204" pitchFamily="18" charset="0"/>
              </a:rPr>
              <a:t>Ranking China’s Universities: A Weblink Analysis Approach</a:t>
            </a:r>
            <a:br>
              <a:rPr lang="en-US" sz="9599" dirty="0">
                <a:ea typeface="Cambria Math" panose="02040503050406030204" pitchFamily="18" charset="0"/>
              </a:rPr>
            </a:br>
            <a:r>
              <a:rPr lang="en-US" sz="3200" dirty="0">
                <a:ea typeface="Cambria Math" panose="02040503050406030204" pitchFamily="18" charset="0"/>
              </a:rPr>
              <a:t>GU </a:t>
            </a:r>
            <a:r>
              <a:rPr lang="en-US" sz="3200" dirty="0" err="1">
                <a:ea typeface="Cambria Math" panose="02040503050406030204" pitchFamily="18" charset="0"/>
              </a:rPr>
              <a:t>Hanlin</a:t>
            </a:r>
            <a:r>
              <a:rPr lang="en-US" sz="3200" dirty="0">
                <a:ea typeface="Cambria Math" panose="02040503050406030204" pitchFamily="18" charset="0"/>
              </a:rPr>
              <a:t>, HUANG </a:t>
            </a:r>
            <a:r>
              <a:rPr lang="en-US" sz="3200" dirty="0" err="1">
                <a:ea typeface="Cambria Math" panose="02040503050406030204" pitchFamily="18" charset="0"/>
              </a:rPr>
              <a:t>Yifei</a:t>
            </a:r>
            <a:r>
              <a:rPr lang="en-US" sz="3200" dirty="0">
                <a:ea typeface="Cambria Math" panose="02040503050406030204" pitchFamily="18" charset="0"/>
              </a:rPr>
              <a:t>, SUN Jiaze</a:t>
            </a:r>
            <a:br>
              <a:rPr lang="en-US" sz="3200" dirty="0">
                <a:ea typeface="Cambria Math" panose="02040503050406030204" pitchFamily="18" charset="0"/>
              </a:rPr>
            </a:br>
            <a:r>
              <a:rPr lang="en-US" sz="3200" dirty="0">
                <a:ea typeface="Cambria Math" panose="02040503050406030204" pitchFamily="18" charset="0"/>
              </a:rPr>
              <a:t>Department of Mathematics HKUST</a:t>
            </a:r>
          </a:p>
        </p:txBody>
      </p:sp>
      <p:sp>
        <p:nvSpPr>
          <p:cNvPr id="65" name="Text Placeholder 4">
            <a:extLst>
              <a:ext uri="{FF2B5EF4-FFF2-40B4-BE49-F238E27FC236}">
                <a16:creationId xmlns:a16="http://schemas.microsoft.com/office/drawing/2014/main" id="{D7A07DA3-B166-41A0-A09E-F1D22ACB24C5}"/>
              </a:ext>
            </a:extLst>
          </p:cNvPr>
          <p:cNvSpPr>
            <a:spLocks noGrp="1"/>
          </p:cNvSpPr>
          <p:nvPr>
            <p:ph type="body" sz="quarter" idx="13"/>
          </p:nvPr>
        </p:nvSpPr>
        <p:spPr>
          <a:xfrm>
            <a:off x="456168" y="4360865"/>
            <a:ext cx="9236350" cy="1133399"/>
          </a:xfrm>
          <a:ln w="38100">
            <a:solidFill>
              <a:schemeClr val="accent2"/>
            </a:solidFill>
          </a:ln>
        </p:spPr>
        <p:txBody>
          <a:bodyPr/>
          <a:lstStyle/>
          <a:p>
            <a:r>
              <a:rPr lang="en-US" sz="4800" b="1" cap="none" dirty="0">
                <a:ea typeface="Cambria Math" panose="02040503050406030204" pitchFamily="18" charset="0"/>
              </a:rPr>
              <a:t>Introduction &amp; Objectives</a:t>
            </a:r>
          </a:p>
        </p:txBody>
      </p:sp>
      <p:sp>
        <p:nvSpPr>
          <p:cNvPr id="66" name="Content Placeholder 10">
            <a:extLst>
              <a:ext uri="{FF2B5EF4-FFF2-40B4-BE49-F238E27FC236}">
                <a16:creationId xmlns:a16="http://schemas.microsoft.com/office/drawing/2014/main" id="{00462CCE-D521-45B2-9E6C-C36B5A873760}"/>
              </a:ext>
            </a:extLst>
          </p:cNvPr>
          <p:cNvSpPr>
            <a:spLocks noGrp="1"/>
          </p:cNvSpPr>
          <p:nvPr>
            <p:ph sz="quarter" idx="24"/>
          </p:nvPr>
        </p:nvSpPr>
        <p:spPr>
          <a:xfrm>
            <a:off x="456174" y="5494264"/>
            <a:ext cx="9236347" cy="7375704"/>
          </a:xfrm>
          <a:ln w="38100">
            <a:solidFill>
              <a:schemeClr val="accent2"/>
            </a:solidFill>
          </a:ln>
        </p:spPr>
        <p:txBody>
          <a:bodyPr>
            <a:noAutofit/>
          </a:bodyPr>
          <a:lstStyle/>
          <a:p>
            <a:pPr marL="0" indent="0">
              <a:lnSpc>
                <a:spcPct val="110000"/>
              </a:lnSpc>
              <a:buNone/>
            </a:pPr>
            <a:r>
              <a:rPr lang="en-US" sz="3000" dirty="0">
                <a:latin typeface="Cambria Math" panose="02040503050406030204" pitchFamily="18" charset="0"/>
                <a:ea typeface="Cambria Math" panose="02040503050406030204" pitchFamily="18" charset="0"/>
              </a:rPr>
              <a:t>University ranking is perhaps one of the most discussed topics amongst students and scholars alike. Higher rankings usually leads to better reputation, which in turn helps attract greater attention from other universities, in a manner similar to citations of academic papers, or for that matter, </a:t>
            </a:r>
            <a:r>
              <a:rPr lang="en-US" sz="3000" b="1" u="sng" dirty="0">
                <a:solidFill>
                  <a:schemeClr val="accent2"/>
                </a:solidFill>
                <a:latin typeface="Cambria Math" panose="02040503050406030204" pitchFamily="18" charset="0"/>
                <a:ea typeface="Cambria Math" panose="02040503050406030204" pitchFamily="18" charset="0"/>
              </a:rPr>
              <a:t>websites</a:t>
            </a:r>
            <a:r>
              <a:rPr lang="en-US" sz="3000" dirty="0">
                <a:latin typeface="Cambria Math" panose="02040503050406030204" pitchFamily="18" charset="0"/>
                <a:ea typeface="Cambria Math" panose="02040503050406030204" pitchFamily="18" charset="0"/>
              </a:rPr>
              <a:t>. In this project, we aim to accomplish the following tasks:</a:t>
            </a:r>
          </a:p>
          <a:p>
            <a:pPr marL="453870" indent="-453870">
              <a:lnSpc>
                <a:spcPct val="110000"/>
              </a:lnSpc>
              <a:buFont typeface="+mj-lt"/>
              <a:buAutoNum type="alphaUcPeriod"/>
            </a:pPr>
            <a:r>
              <a:rPr lang="en-US" sz="3000" b="1" u="sng" dirty="0">
                <a:solidFill>
                  <a:schemeClr val="accent2"/>
                </a:solidFill>
                <a:latin typeface="Cambria Math" panose="02040503050406030204" pitchFamily="18" charset="0"/>
                <a:ea typeface="Cambria Math" panose="02040503050406030204" pitchFamily="18" charset="0"/>
              </a:rPr>
              <a:t>Visualize the weblink network</a:t>
            </a:r>
            <a:r>
              <a:rPr lang="en-US" sz="3000" b="1" dirty="0">
                <a:latin typeface="Cambria Math" panose="02040503050406030204" pitchFamily="18" charset="0"/>
                <a:ea typeface="Cambria Math" panose="02040503050406030204" pitchFamily="18" charset="0"/>
              </a:rPr>
              <a:t> </a:t>
            </a:r>
            <a:r>
              <a:rPr lang="en-US" sz="3000" dirty="0">
                <a:latin typeface="Cambria Math" panose="02040503050406030204" pitchFamily="18" charset="0"/>
                <a:ea typeface="Cambria Math" panose="02040503050406030204" pitchFamily="18" charset="0"/>
              </a:rPr>
              <a:t>of a selection of China’s universities;</a:t>
            </a:r>
          </a:p>
          <a:p>
            <a:pPr marL="453870" indent="-453870">
              <a:lnSpc>
                <a:spcPct val="110000"/>
              </a:lnSpc>
              <a:buFont typeface="+mj-lt"/>
              <a:buAutoNum type="alphaUcPeriod"/>
            </a:pPr>
            <a:r>
              <a:rPr lang="en-US" sz="3000" b="1" u="sng" dirty="0">
                <a:solidFill>
                  <a:schemeClr val="accent2"/>
                </a:solidFill>
                <a:latin typeface="Cambria Math" panose="02040503050406030204" pitchFamily="18" charset="0"/>
                <a:ea typeface="Cambria Math" panose="02040503050406030204" pitchFamily="18" charset="0"/>
              </a:rPr>
              <a:t>Rank the websites of these universities</a:t>
            </a:r>
            <a:r>
              <a:rPr lang="en-US" sz="3000" dirty="0">
                <a:latin typeface="Cambria Math" panose="02040503050406030204" pitchFamily="18" charset="0"/>
                <a:ea typeface="Cambria Math" panose="02040503050406030204" pitchFamily="18" charset="0"/>
              </a:rPr>
              <a:t> based on the structure of the weblink network;</a:t>
            </a:r>
          </a:p>
          <a:p>
            <a:pPr marL="453870" indent="-453870">
              <a:lnSpc>
                <a:spcPct val="110000"/>
              </a:lnSpc>
              <a:buFont typeface="+mj-lt"/>
              <a:buAutoNum type="alphaUcPeriod"/>
            </a:pPr>
            <a:r>
              <a:rPr lang="en-US" sz="3000" b="1" u="sng" dirty="0">
                <a:solidFill>
                  <a:schemeClr val="accent2"/>
                </a:solidFill>
                <a:latin typeface="Cambria Math" panose="02040503050406030204" pitchFamily="18" charset="0"/>
                <a:ea typeface="Cambria Math" panose="02040503050406030204" pitchFamily="18" charset="0"/>
              </a:rPr>
              <a:t>Examine</a:t>
            </a:r>
            <a:r>
              <a:rPr lang="en-US" sz="3000" dirty="0">
                <a:latin typeface="Cambria Math" panose="02040503050406030204" pitchFamily="18" charset="0"/>
                <a:ea typeface="Cambria Math" panose="02040503050406030204" pitchFamily="18" charset="0"/>
              </a:rPr>
              <a:t> how the above ranking schemes </a:t>
            </a:r>
            <a:r>
              <a:rPr lang="en-US" sz="3000" b="1" u="sng" dirty="0">
                <a:solidFill>
                  <a:schemeClr val="accent2"/>
                </a:solidFill>
                <a:latin typeface="Cambria Math" panose="02040503050406030204" pitchFamily="18" charset="0"/>
                <a:ea typeface="Cambria Math" panose="02040503050406030204" pitchFamily="18" charset="0"/>
              </a:rPr>
              <a:t>differ</a:t>
            </a:r>
            <a:r>
              <a:rPr lang="en-US" sz="3000" dirty="0">
                <a:latin typeface="Cambria Math" panose="02040503050406030204" pitchFamily="18" charset="0"/>
                <a:ea typeface="Cambria Math" panose="02040503050406030204" pitchFamily="18" charset="0"/>
              </a:rPr>
              <a:t> from the actual research rankings</a:t>
            </a:r>
            <a:endParaRPr lang="en-US" sz="3000" b="1" u="sng" dirty="0">
              <a:solidFill>
                <a:schemeClr val="accent2"/>
              </a:solidFill>
              <a:latin typeface="Cambria Math" panose="02040503050406030204" pitchFamily="18" charset="0"/>
              <a:ea typeface="Cambria Math" panose="02040503050406030204" pitchFamily="18" charset="0"/>
            </a:endParaRPr>
          </a:p>
        </p:txBody>
      </p:sp>
      <p:sp>
        <p:nvSpPr>
          <p:cNvPr id="67" name="Text Placeholder 4">
            <a:extLst>
              <a:ext uri="{FF2B5EF4-FFF2-40B4-BE49-F238E27FC236}">
                <a16:creationId xmlns:a16="http://schemas.microsoft.com/office/drawing/2014/main" id="{97D10C64-0943-4552-ADD8-B950A4412FC2}"/>
              </a:ext>
            </a:extLst>
          </p:cNvPr>
          <p:cNvSpPr>
            <a:spLocks noGrp="1"/>
          </p:cNvSpPr>
          <p:nvPr>
            <p:ph type="body" sz="quarter" idx="13"/>
          </p:nvPr>
        </p:nvSpPr>
        <p:spPr>
          <a:xfrm>
            <a:off x="456152" y="13277955"/>
            <a:ext cx="9236350" cy="1133399"/>
          </a:xfrm>
          <a:solidFill>
            <a:schemeClr val="accent1"/>
          </a:solidFill>
          <a:ln w="38100">
            <a:solidFill>
              <a:schemeClr val="accent1"/>
            </a:solidFill>
          </a:ln>
        </p:spPr>
        <p:txBody>
          <a:bodyPr/>
          <a:lstStyle/>
          <a:p>
            <a:r>
              <a:rPr lang="en-US" sz="4800" b="1" cap="none" dirty="0">
                <a:ea typeface="Cambria Math" panose="02040503050406030204" pitchFamily="18" charset="0"/>
              </a:rPr>
              <a:t>The Data</a:t>
            </a:r>
          </a:p>
        </p:txBody>
      </p:sp>
      <p:sp>
        <p:nvSpPr>
          <p:cNvPr id="68" name="Content Placeholder 10">
            <a:extLst>
              <a:ext uri="{FF2B5EF4-FFF2-40B4-BE49-F238E27FC236}">
                <a16:creationId xmlns:a16="http://schemas.microsoft.com/office/drawing/2014/main" id="{4EFD6177-FC8F-4407-ADF2-D1210EFF2432}"/>
              </a:ext>
            </a:extLst>
          </p:cNvPr>
          <p:cNvSpPr>
            <a:spLocks noGrp="1"/>
          </p:cNvSpPr>
          <p:nvPr>
            <p:ph sz="quarter" idx="24"/>
          </p:nvPr>
        </p:nvSpPr>
        <p:spPr>
          <a:xfrm>
            <a:off x="456151" y="14411352"/>
            <a:ext cx="9236352" cy="4155972"/>
          </a:xfrm>
          <a:ln w="38100">
            <a:solidFill>
              <a:schemeClr val="accent1"/>
            </a:solidFill>
          </a:ln>
        </p:spPr>
        <p:txBody>
          <a:bodyPr>
            <a:noAutofit/>
          </a:bodyPr>
          <a:lstStyle/>
          <a:p>
            <a:pPr marL="0" indent="0">
              <a:lnSpc>
                <a:spcPct val="110000"/>
              </a:lnSpc>
              <a:buNone/>
            </a:pPr>
            <a:r>
              <a:rPr lang="en-US" sz="3000" dirty="0">
                <a:latin typeface="Cambria Math" panose="02040503050406030204" pitchFamily="18" charset="0"/>
                <a:ea typeface="Cambria Math" panose="02040503050406030204" pitchFamily="18" charset="0"/>
              </a:rPr>
              <a:t>The data set describes the weblink network of </a:t>
            </a:r>
            <a:r>
              <a:rPr lang="en-US" sz="3000" b="1" u="sng" dirty="0">
                <a:solidFill>
                  <a:schemeClr val="accent1"/>
                </a:solidFill>
                <a:latin typeface="Cambria Math" panose="02040503050406030204" pitchFamily="18" charset="0"/>
                <a:ea typeface="Cambria Math" panose="02040503050406030204" pitchFamily="18" charset="0"/>
              </a:rPr>
              <a:t>76 Chinese Mainland Universities</a:t>
            </a:r>
            <a:r>
              <a:rPr lang="en-US" sz="3000" dirty="0">
                <a:latin typeface="Cambria Math" panose="02040503050406030204" pitchFamily="18" charset="0"/>
                <a:ea typeface="Cambria Math" panose="02040503050406030204" pitchFamily="18" charset="0"/>
              </a:rPr>
              <a:t> during 2001 to 2002. It contains:</a:t>
            </a:r>
            <a:endParaRPr lang="en-US" sz="3000" b="1" u="sng" dirty="0">
              <a:solidFill>
                <a:schemeClr val="accent1"/>
              </a:solidFill>
              <a:latin typeface="Cambria Math" panose="02040503050406030204" pitchFamily="18" charset="0"/>
              <a:ea typeface="Cambria Math" panose="02040503050406030204" pitchFamily="18" charset="0"/>
            </a:endParaRPr>
          </a:p>
          <a:p>
            <a:pPr>
              <a:lnSpc>
                <a:spcPct val="110000"/>
              </a:lnSpc>
            </a:pPr>
            <a:r>
              <a:rPr lang="en-US" sz="3000" dirty="0">
                <a:latin typeface="Cambria Math" panose="02040503050406030204" pitchFamily="18" charset="0"/>
                <a:ea typeface="Cambria Math" panose="02040503050406030204" pitchFamily="18" charset="0"/>
              </a:rPr>
              <a:t>A 76×76 </a:t>
            </a:r>
            <a:r>
              <a:rPr lang="en-US" sz="3000" b="1" u="sng" dirty="0">
                <a:solidFill>
                  <a:schemeClr val="accent1"/>
                </a:solidFill>
                <a:latin typeface="Cambria Math" panose="02040503050406030204" pitchFamily="18" charset="0"/>
                <a:ea typeface="Cambria Math" panose="02040503050406030204" pitchFamily="18" charset="0"/>
              </a:rPr>
              <a:t>link matrix</a:t>
            </a:r>
            <a:r>
              <a:rPr lang="en-US" sz="3000" dirty="0">
                <a:latin typeface="Cambria Math" panose="02040503050406030204" pitchFamily="18" charset="0"/>
                <a:ea typeface="Cambria Math" panose="02040503050406030204" pitchFamily="18" charset="0"/>
              </a:rPr>
              <a:t>, </a:t>
            </a:r>
            <a:r>
              <a:rPr lang="en-US" sz="3000" i="1" dirty="0">
                <a:latin typeface="Cambria Math" panose="02040503050406030204" pitchFamily="18" charset="0"/>
                <a:ea typeface="Cambria Math" panose="02040503050406030204" pitchFamily="18" charset="0"/>
              </a:rPr>
              <a:t>W</a:t>
            </a:r>
            <a:r>
              <a:rPr lang="en-US" sz="3000" dirty="0">
                <a:latin typeface="Cambria Math" panose="02040503050406030204" pitchFamily="18" charset="0"/>
                <a:ea typeface="Cambria Math" panose="02040503050406030204" pitchFamily="18" charset="0"/>
              </a:rPr>
              <a:t>, whose (</a:t>
            </a:r>
            <a:r>
              <a:rPr lang="en-US" sz="3000" i="1" dirty="0" err="1">
                <a:latin typeface="Cambria Math" panose="02040503050406030204" pitchFamily="18" charset="0"/>
                <a:ea typeface="Cambria Math" panose="02040503050406030204" pitchFamily="18" charset="0"/>
              </a:rPr>
              <a:t>i</a:t>
            </a:r>
            <a:r>
              <a:rPr lang="en-US" sz="3000" i="1" dirty="0">
                <a:latin typeface="Cambria Math" panose="02040503050406030204" pitchFamily="18" charset="0"/>
                <a:ea typeface="Cambria Math" panose="02040503050406030204" pitchFamily="18" charset="0"/>
              </a:rPr>
              <a:t>, j)</a:t>
            </a:r>
            <a:r>
              <a:rPr lang="en-US" sz="3000" dirty="0">
                <a:latin typeface="Cambria Math" panose="02040503050406030204" pitchFamily="18" charset="0"/>
                <a:ea typeface="Cambria Math" panose="02040503050406030204" pitchFamily="18" charset="0"/>
              </a:rPr>
              <a:t>-</a:t>
            </a:r>
            <a:r>
              <a:rPr lang="en-US" sz="3000" dirty="0" err="1">
                <a:latin typeface="Cambria Math" panose="02040503050406030204" pitchFamily="18" charset="0"/>
                <a:ea typeface="Cambria Math" panose="02040503050406030204" pitchFamily="18" charset="0"/>
              </a:rPr>
              <a:t>th</a:t>
            </a:r>
            <a:r>
              <a:rPr lang="en-US" sz="3000" dirty="0">
                <a:latin typeface="Cambria Math" panose="02040503050406030204" pitchFamily="18" charset="0"/>
                <a:ea typeface="Cambria Math" panose="02040503050406030204" pitchFamily="18" charset="0"/>
              </a:rPr>
              <a:t> entry gives the number of links from university </a:t>
            </a:r>
            <a:r>
              <a:rPr lang="en-US" sz="3000" i="1" dirty="0" err="1">
                <a:latin typeface="Cambria Math" panose="02040503050406030204" pitchFamily="18" charset="0"/>
                <a:ea typeface="Cambria Math" panose="02040503050406030204" pitchFamily="18" charset="0"/>
              </a:rPr>
              <a:t>i</a:t>
            </a:r>
            <a:r>
              <a:rPr lang="en-US" sz="3000" b="1" i="1" dirty="0">
                <a:latin typeface="Cambria Math" panose="02040503050406030204" pitchFamily="18" charset="0"/>
                <a:ea typeface="Cambria Math" panose="02040503050406030204" pitchFamily="18" charset="0"/>
              </a:rPr>
              <a:t> </a:t>
            </a:r>
            <a:r>
              <a:rPr lang="en-US" sz="3000" dirty="0">
                <a:latin typeface="Cambria Math" panose="02040503050406030204" pitchFamily="18" charset="0"/>
                <a:ea typeface="Cambria Math" panose="02040503050406030204" pitchFamily="18" charset="0"/>
              </a:rPr>
              <a:t>to </a:t>
            </a:r>
            <a:r>
              <a:rPr lang="en-US" sz="3000" i="1" dirty="0">
                <a:latin typeface="Cambria Math" panose="02040503050406030204" pitchFamily="18" charset="0"/>
                <a:ea typeface="Cambria Math" panose="02040503050406030204" pitchFamily="18" charset="0"/>
              </a:rPr>
              <a:t>j</a:t>
            </a:r>
            <a:endParaRPr lang="en-US" sz="3000" dirty="0">
              <a:latin typeface="Cambria Math" panose="02040503050406030204" pitchFamily="18" charset="0"/>
              <a:ea typeface="Cambria Math" panose="02040503050406030204" pitchFamily="18" charset="0"/>
            </a:endParaRPr>
          </a:p>
          <a:p>
            <a:pPr>
              <a:lnSpc>
                <a:spcPct val="110000"/>
              </a:lnSpc>
            </a:pPr>
            <a:r>
              <a:rPr lang="en-US" sz="3000" b="1" u="sng" dirty="0">
                <a:solidFill>
                  <a:schemeClr val="accent1"/>
                </a:solidFill>
                <a:latin typeface="Cambria Math" panose="02040503050406030204" pitchFamily="18" charset="0"/>
                <a:ea typeface="Cambria Math" panose="02040503050406030204" pitchFamily="18" charset="0"/>
              </a:rPr>
              <a:t>Actual research rankings</a:t>
            </a:r>
            <a:r>
              <a:rPr lang="en-US" sz="3000" dirty="0">
                <a:latin typeface="Cambria Math" panose="02040503050406030204" pitchFamily="18" charset="0"/>
                <a:ea typeface="Cambria Math" panose="02040503050406030204" pitchFamily="18" charset="0"/>
              </a:rPr>
              <a:t> of these universities during that period</a:t>
            </a:r>
          </a:p>
        </p:txBody>
      </p:sp>
      <p:sp>
        <p:nvSpPr>
          <p:cNvPr id="69" name="Text Placeholder 4">
            <a:extLst>
              <a:ext uri="{FF2B5EF4-FFF2-40B4-BE49-F238E27FC236}">
                <a16:creationId xmlns:a16="http://schemas.microsoft.com/office/drawing/2014/main" id="{75DA5304-B3C5-4043-A312-FF771D381D8B}"/>
              </a:ext>
            </a:extLst>
          </p:cNvPr>
          <p:cNvSpPr>
            <a:spLocks noGrp="1"/>
          </p:cNvSpPr>
          <p:nvPr>
            <p:ph type="body" sz="quarter" idx="13"/>
          </p:nvPr>
        </p:nvSpPr>
        <p:spPr>
          <a:xfrm>
            <a:off x="456147" y="19009890"/>
            <a:ext cx="9236350" cy="1149703"/>
          </a:xfrm>
          <a:solidFill>
            <a:schemeClr val="accent3"/>
          </a:solidFill>
          <a:ln w="38100">
            <a:solidFill>
              <a:schemeClr val="accent3"/>
            </a:solidFill>
          </a:ln>
        </p:spPr>
        <p:txBody>
          <a:bodyPr/>
          <a:lstStyle/>
          <a:p>
            <a:r>
              <a:rPr lang="en-US" sz="4800" b="1" cap="none" dirty="0">
                <a:ea typeface="Cambria Math" panose="02040503050406030204" pitchFamily="18" charset="0"/>
              </a:rPr>
              <a:t>Methodology</a:t>
            </a:r>
          </a:p>
        </p:txBody>
      </p:sp>
      <p:sp>
        <p:nvSpPr>
          <p:cNvPr id="70" name="Content Placeholder 10">
            <a:extLst>
              <a:ext uri="{FF2B5EF4-FFF2-40B4-BE49-F238E27FC236}">
                <a16:creationId xmlns:a16="http://schemas.microsoft.com/office/drawing/2014/main" id="{5055F59D-A2D6-4CE2-B4D1-2197857B1C24}"/>
              </a:ext>
            </a:extLst>
          </p:cNvPr>
          <p:cNvSpPr>
            <a:spLocks noGrp="1"/>
          </p:cNvSpPr>
          <p:nvPr>
            <p:ph sz="quarter" idx="24"/>
          </p:nvPr>
        </p:nvSpPr>
        <p:spPr>
          <a:xfrm>
            <a:off x="456144" y="20159589"/>
            <a:ext cx="9236352" cy="4315977"/>
          </a:xfrm>
          <a:ln w="38100">
            <a:solidFill>
              <a:schemeClr val="accent3"/>
            </a:solidFill>
          </a:ln>
        </p:spPr>
        <p:txBody>
          <a:bodyPr>
            <a:noAutofit/>
          </a:bodyPr>
          <a:lstStyle/>
          <a:p>
            <a:pPr marL="666270" indent="-666270">
              <a:lnSpc>
                <a:spcPct val="110000"/>
              </a:lnSpc>
              <a:buClr>
                <a:schemeClr val="accent3"/>
              </a:buClr>
              <a:buFont typeface="+mj-lt"/>
              <a:buAutoNum type="romanUcPeriod"/>
            </a:pPr>
            <a:r>
              <a:rPr lang="en-US" sz="3000" dirty="0">
                <a:latin typeface="Cambria Math" panose="02040503050406030204" pitchFamily="18" charset="0"/>
                <a:ea typeface="Cambria Math" panose="02040503050406030204" pitchFamily="18" charset="0"/>
              </a:rPr>
              <a:t>We employed 3 methods to rank the websites of these universities: </a:t>
            </a:r>
            <a:r>
              <a:rPr lang="en-US" sz="3000" b="1" u="sng" dirty="0">
                <a:solidFill>
                  <a:schemeClr val="accent3"/>
                </a:solidFill>
                <a:latin typeface="Cambria Math" panose="02040503050406030204" pitchFamily="18" charset="0"/>
                <a:ea typeface="Cambria Math" panose="02040503050406030204" pitchFamily="18" charset="0"/>
              </a:rPr>
              <a:t>Google’s PageRank</a:t>
            </a:r>
            <a:r>
              <a:rPr lang="en-US" sz="3000" dirty="0">
                <a:latin typeface="Cambria Math" panose="02040503050406030204" pitchFamily="18" charset="0"/>
                <a:ea typeface="Cambria Math" panose="02040503050406030204" pitchFamily="18" charset="0"/>
              </a:rPr>
              <a:t>, </a:t>
            </a:r>
            <a:r>
              <a:rPr lang="en-US" sz="3000" b="1" u="sng" dirty="0">
                <a:solidFill>
                  <a:schemeClr val="accent3"/>
                </a:solidFill>
                <a:latin typeface="Cambria Math" panose="02040503050406030204" pitchFamily="18" charset="0"/>
                <a:ea typeface="Cambria Math" panose="02040503050406030204" pitchFamily="18" charset="0"/>
              </a:rPr>
              <a:t>HITS Authority</a:t>
            </a:r>
            <a:r>
              <a:rPr lang="en-US" sz="3000" dirty="0">
                <a:latin typeface="Cambria Math" panose="02040503050406030204" pitchFamily="18" charset="0"/>
                <a:ea typeface="Cambria Math" panose="02040503050406030204" pitchFamily="18" charset="0"/>
              </a:rPr>
              <a:t>, and </a:t>
            </a:r>
            <a:r>
              <a:rPr lang="en-US" sz="3000" b="1" u="sng" dirty="0">
                <a:solidFill>
                  <a:schemeClr val="accent3"/>
                </a:solidFill>
                <a:latin typeface="Cambria Math" panose="02040503050406030204" pitchFamily="18" charset="0"/>
                <a:ea typeface="Cambria Math" panose="02040503050406030204" pitchFamily="18" charset="0"/>
              </a:rPr>
              <a:t>HITS Hub</a:t>
            </a:r>
            <a:r>
              <a:rPr lang="en-US" sz="3000" dirty="0">
                <a:latin typeface="Cambria Math" panose="02040503050406030204" pitchFamily="18" charset="0"/>
                <a:ea typeface="Cambria Math" panose="02040503050406030204" pitchFamily="18" charset="0"/>
              </a:rPr>
              <a:t>.</a:t>
            </a:r>
          </a:p>
          <a:p>
            <a:pPr marL="666270" indent="-666270">
              <a:lnSpc>
                <a:spcPct val="110000"/>
              </a:lnSpc>
              <a:buClr>
                <a:schemeClr val="accent3"/>
              </a:buClr>
              <a:buFont typeface="+mj-lt"/>
              <a:buAutoNum type="romanUcPeriod"/>
            </a:pPr>
            <a:r>
              <a:rPr lang="en-US" sz="3000" dirty="0">
                <a:latin typeface="Cambria Math" panose="02040503050406030204" pitchFamily="18" charset="0"/>
                <a:ea typeface="Cambria Math" panose="02040503050406030204" pitchFamily="18" charset="0"/>
              </a:rPr>
              <a:t>In order to compare the above ranking schemes against the actual research ranking, we compute </a:t>
            </a:r>
            <a:r>
              <a:rPr lang="en-US" sz="3000" b="1" u="sng" dirty="0">
                <a:solidFill>
                  <a:schemeClr val="accent3"/>
                </a:solidFill>
                <a:latin typeface="Cambria Math" panose="02040503050406030204" pitchFamily="18" charset="0"/>
                <a:ea typeface="Cambria Math" panose="02040503050406030204" pitchFamily="18" charset="0"/>
              </a:rPr>
              <a:t>Spearman’s 𝜌</a:t>
            </a:r>
            <a:r>
              <a:rPr lang="en-US" sz="3000" b="1" dirty="0">
                <a:solidFill>
                  <a:schemeClr val="accent3"/>
                </a:solidFill>
                <a:latin typeface="Cambria Math" panose="02040503050406030204" pitchFamily="18" charset="0"/>
                <a:ea typeface="Cambria Math" panose="02040503050406030204" pitchFamily="18" charset="0"/>
              </a:rPr>
              <a:t> </a:t>
            </a:r>
            <a:r>
              <a:rPr lang="en-US" sz="3000" dirty="0">
                <a:latin typeface="Cambria Math" panose="02040503050406030204" pitchFamily="18" charset="0"/>
                <a:ea typeface="Cambria Math" panose="02040503050406030204" pitchFamily="18" charset="0"/>
              </a:rPr>
              <a:t>and </a:t>
            </a:r>
            <a:r>
              <a:rPr lang="en-US" sz="3000" b="1" u="sng" dirty="0">
                <a:solidFill>
                  <a:schemeClr val="accent3"/>
                </a:solidFill>
                <a:latin typeface="Cambria Math" panose="02040503050406030204" pitchFamily="18" charset="0"/>
                <a:ea typeface="Cambria Math" panose="02040503050406030204" pitchFamily="18" charset="0"/>
              </a:rPr>
              <a:t>Kendall’s 𝜏</a:t>
            </a:r>
            <a:r>
              <a:rPr lang="en-US" sz="3000" dirty="0">
                <a:latin typeface="Cambria Math" panose="02040503050406030204" pitchFamily="18" charset="0"/>
                <a:ea typeface="Cambria Math" panose="02040503050406030204" pitchFamily="18" charset="0"/>
              </a:rPr>
              <a:t> for each comparison.</a:t>
            </a:r>
          </a:p>
          <a:p>
            <a:pPr marL="666270" indent="-666270">
              <a:lnSpc>
                <a:spcPct val="110000"/>
              </a:lnSpc>
              <a:buClr>
                <a:schemeClr val="accent3"/>
              </a:buClr>
              <a:buFont typeface="+mj-lt"/>
              <a:buAutoNum type="romanUcPeriod"/>
            </a:pPr>
            <a:r>
              <a:rPr lang="en-US" sz="3000" dirty="0">
                <a:latin typeface="Cambria Math" panose="02040503050406030204" pitchFamily="18" charset="0"/>
                <a:ea typeface="Cambria Math" panose="02040503050406030204" pitchFamily="18" charset="0"/>
              </a:rPr>
              <a:t>We used </a:t>
            </a:r>
            <a:r>
              <a:rPr lang="en-US" sz="3000" dirty="0" err="1">
                <a:latin typeface="Cambria Math" panose="02040503050406030204" pitchFamily="18" charset="0"/>
                <a:ea typeface="Cambria Math" panose="02040503050406030204" pitchFamily="18" charset="0"/>
              </a:rPr>
              <a:t>Gephi</a:t>
            </a:r>
            <a:r>
              <a:rPr lang="en-US" sz="3000" dirty="0">
                <a:latin typeface="Cambria Math" panose="02040503050406030204" pitchFamily="18" charset="0"/>
                <a:ea typeface="Cambria Math" panose="02040503050406030204" pitchFamily="18" charset="0"/>
              </a:rPr>
              <a:t> for the network visualization.</a:t>
            </a:r>
          </a:p>
        </p:txBody>
      </p:sp>
      <p:pic>
        <p:nvPicPr>
          <p:cNvPr id="71" name="Graphic 70">
            <a:extLst>
              <a:ext uri="{FF2B5EF4-FFF2-40B4-BE49-F238E27FC236}">
                <a16:creationId xmlns:a16="http://schemas.microsoft.com/office/drawing/2014/main" id="{6EB28AB5-62B4-4105-BB73-E1BC8240AE45}"/>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92513" y="4156563"/>
            <a:ext cx="24482266" cy="23679064"/>
          </a:xfrm>
          <a:prstGeom prst="rect">
            <a:avLst/>
          </a:prstGeom>
        </p:spPr>
      </p:pic>
      <p:sp>
        <p:nvSpPr>
          <p:cNvPr id="72" name="TextBox 71">
            <a:extLst>
              <a:ext uri="{FF2B5EF4-FFF2-40B4-BE49-F238E27FC236}">
                <a16:creationId xmlns:a16="http://schemas.microsoft.com/office/drawing/2014/main" id="{BB401888-8817-4668-97EF-19E39098904F}"/>
              </a:ext>
            </a:extLst>
          </p:cNvPr>
          <p:cNvSpPr txBox="1"/>
          <p:nvPr/>
        </p:nvSpPr>
        <p:spPr>
          <a:xfrm>
            <a:off x="10134972" y="27894885"/>
            <a:ext cx="23597419" cy="2246128"/>
          </a:xfrm>
          <a:prstGeom prst="rect">
            <a:avLst/>
          </a:prstGeom>
          <a:noFill/>
        </p:spPr>
        <p:txBody>
          <a:bodyPr wrap="square" rtlCol="0">
            <a:spAutoFit/>
          </a:bodyPr>
          <a:lstStyle/>
          <a:p>
            <a:pPr algn="ctr"/>
            <a:r>
              <a:rPr lang="en-GB" sz="2799" b="1" dirty="0">
                <a:latin typeface="Cambria Math" panose="02040503050406030204" pitchFamily="18" charset="0"/>
                <a:ea typeface="Cambria Math" panose="02040503050406030204" pitchFamily="18" charset="0"/>
              </a:rPr>
              <a:t>Figure 1. A visualization of the weblink network of 76 China’s Mainland universities</a:t>
            </a:r>
          </a:p>
          <a:p>
            <a:pPr algn="ctr"/>
            <a:r>
              <a:rPr lang="en-GB" sz="2799" dirty="0">
                <a:latin typeface="Cambria Math" panose="02040503050406030204" pitchFamily="18" charset="0"/>
                <a:ea typeface="Cambria Math" panose="02040503050406030204" pitchFamily="18" charset="0"/>
              </a:rPr>
              <a:t>The names of the universities are abbreviated according to their website URLs.  Both node size and text size represent the university’s Google PageRank score (the larger the size, the higher the PageRank score) with the hyperparameter </a:t>
            </a:r>
            <a:r>
              <a:rPr lang="el-GR" sz="2799" dirty="0">
                <a:latin typeface="Cambria Math" panose="02040503050406030204" pitchFamily="18" charset="0"/>
                <a:ea typeface="Cambria Math" panose="02040503050406030204" pitchFamily="18" charset="0"/>
              </a:rPr>
              <a:t>α</a:t>
            </a:r>
            <a:r>
              <a:rPr lang="en-GB" sz="2799" dirty="0">
                <a:latin typeface="Cambria Math" panose="02040503050406030204" pitchFamily="18" charset="0"/>
                <a:ea typeface="Cambria Math" panose="02040503050406030204" pitchFamily="18" charset="0"/>
              </a:rPr>
              <a:t> set to 0.85. The colour of a node represents its HITS Hub score (the more </a:t>
            </a:r>
            <a:r>
              <a:rPr lang="en-GB" sz="2799" b="1" dirty="0">
                <a:solidFill>
                  <a:srgbClr val="FF0000"/>
                </a:solidFill>
                <a:latin typeface="Cambria Math" panose="02040503050406030204" pitchFamily="18" charset="0"/>
                <a:ea typeface="Cambria Math" panose="02040503050406030204" pitchFamily="18" charset="0"/>
              </a:rPr>
              <a:t>RED</a:t>
            </a:r>
            <a:r>
              <a:rPr lang="en-GB" sz="2799" dirty="0">
                <a:latin typeface="Cambria Math" panose="02040503050406030204" pitchFamily="18" charset="0"/>
                <a:ea typeface="Cambria Math" panose="02040503050406030204" pitchFamily="18" charset="0"/>
              </a:rPr>
              <a:t>, the higher its Hub score, the more </a:t>
            </a:r>
            <a:r>
              <a:rPr lang="en-GB" sz="2799" b="1" dirty="0">
                <a:solidFill>
                  <a:schemeClr val="tx1">
                    <a:lumMod val="50000"/>
                    <a:lumOff val="50000"/>
                  </a:schemeClr>
                </a:solidFill>
                <a:latin typeface="Cambria Math" panose="02040503050406030204" pitchFamily="18" charset="0"/>
                <a:ea typeface="Cambria Math" panose="02040503050406030204" pitchFamily="18" charset="0"/>
              </a:rPr>
              <a:t>GRAY</a:t>
            </a:r>
            <a:r>
              <a:rPr lang="en-GB" sz="2799" dirty="0">
                <a:latin typeface="Cambria Math" panose="02040503050406030204" pitchFamily="18" charset="0"/>
                <a:ea typeface="Cambria Math" panose="02040503050406030204" pitchFamily="18" charset="0"/>
              </a:rPr>
              <a:t> the lower). Link thickness reflects the number of actual links between two universities’ websites, and outgoing links always have the same colour as its parent node</a:t>
            </a:r>
            <a:r>
              <a:rPr lang="en-US" sz="2799" dirty="0">
                <a:latin typeface="Cambria Math" panose="02040503050406030204" pitchFamily="18" charset="0"/>
                <a:ea typeface="Cambria Math" panose="02040503050406030204" pitchFamily="18" charset="0"/>
              </a:rPr>
              <a:t>.</a:t>
            </a:r>
            <a:endParaRPr lang="en-GB" sz="2799" dirty="0">
              <a:latin typeface="Cambria Math" panose="02040503050406030204" pitchFamily="18" charset="0"/>
              <a:ea typeface="Cambria Math" panose="02040503050406030204" pitchFamily="18" charset="0"/>
            </a:endParaRPr>
          </a:p>
        </p:txBody>
      </p:sp>
      <p:sp>
        <p:nvSpPr>
          <p:cNvPr id="73" name="Text Placeholder 4">
            <a:extLst>
              <a:ext uri="{FF2B5EF4-FFF2-40B4-BE49-F238E27FC236}">
                <a16:creationId xmlns:a16="http://schemas.microsoft.com/office/drawing/2014/main" id="{FB1085A9-B83E-4A78-8BB9-270AA722AB5A}"/>
              </a:ext>
            </a:extLst>
          </p:cNvPr>
          <p:cNvSpPr>
            <a:spLocks noGrp="1"/>
          </p:cNvSpPr>
          <p:nvPr>
            <p:ph type="body" sz="quarter" idx="13"/>
          </p:nvPr>
        </p:nvSpPr>
        <p:spPr>
          <a:xfrm>
            <a:off x="34174785" y="4193237"/>
            <a:ext cx="16489759" cy="1133398"/>
          </a:xfrm>
          <a:solidFill>
            <a:schemeClr val="accent6"/>
          </a:solidFill>
          <a:ln w="38100">
            <a:solidFill>
              <a:schemeClr val="accent6"/>
            </a:solidFill>
          </a:ln>
        </p:spPr>
        <p:txBody>
          <a:bodyPr/>
          <a:lstStyle/>
          <a:p>
            <a:r>
              <a:rPr lang="en-US" sz="4800" b="1" cap="none" dirty="0">
                <a:ea typeface="Cambria Math" panose="02040503050406030204" pitchFamily="18" charset="0"/>
              </a:rPr>
              <a:t>Ranking Results &amp; Analysis</a:t>
            </a:r>
          </a:p>
        </p:txBody>
      </p:sp>
      <p:sp>
        <p:nvSpPr>
          <p:cNvPr id="74" name="Content Placeholder 10">
            <a:extLst>
              <a:ext uri="{FF2B5EF4-FFF2-40B4-BE49-F238E27FC236}">
                <a16:creationId xmlns:a16="http://schemas.microsoft.com/office/drawing/2014/main" id="{629E7BB7-0272-4540-84DD-438E0641E8F2}"/>
              </a:ext>
            </a:extLst>
          </p:cNvPr>
          <p:cNvSpPr>
            <a:spLocks noGrp="1"/>
          </p:cNvSpPr>
          <p:nvPr>
            <p:ph sz="quarter" idx="24"/>
          </p:nvPr>
        </p:nvSpPr>
        <p:spPr>
          <a:xfrm>
            <a:off x="34174780" y="5326634"/>
            <a:ext cx="16489754" cy="16527100"/>
          </a:xfrm>
          <a:ln w="38100">
            <a:solidFill>
              <a:schemeClr val="accent6"/>
            </a:solidFill>
          </a:ln>
        </p:spPr>
        <p:txBody>
          <a:bodyPr>
            <a:noAutofit/>
          </a:bodyPr>
          <a:lstStyle/>
          <a:p>
            <a:pPr marL="0" indent="0">
              <a:lnSpc>
                <a:spcPct val="110000"/>
              </a:lnSpc>
              <a:buNone/>
            </a:pPr>
            <a:r>
              <a:rPr lang="en-US" sz="3000" dirty="0">
                <a:latin typeface="Cambria Math" panose="02040503050406030204" pitchFamily="18" charset="0"/>
                <a:ea typeface="Cambria Math" panose="02040503050406030204" pitchFamily="18" charset="0"/>
              </a:rPr>
              <a:t>We re-ranked the 76 universities according to Google’s PageRank, HITS Authority and Hub. As a snapshot, the following table shows the top 5 universities for each ranking scheme. An interesting observation is that Tsinghua University drops out of the top 5 in Hub Ranking.</a:t>
            </a:r>
          </a:p>
          <a:p>
            <a:pPr marL="0" indent="0">
              <a:lnSpc>
                <a:spcPct val="110000"/>
              </a:lnSpc>
              <a:buNone/>
            </a:pPr>
            <a:endParaRPr lang="en-US" sz="3000" dirty="0">
              <a:latin typeface="Cambria Math" panose="02040503050406030204" pitchFamily="18" charset="0"/>
              <a:ea typeface="Cambria Math" panose="02040503050406030204" pitchFamily="18" charset="0"/>
            </a:endParaRPr>
          </a:p>
          <a:p>
            <a:pPr marL="0" indent="0">
              <a:lnSpc>
                <a:spcPct val="110000"/>
              </a:lnSpc>
              <a:buNone/>
            </a:pPr>
            <a:endParaRPr lang="en-US" sz="3000" dirty="0">
              <a:latin typeface="Cambria Math" panose="02040503050406030204" pitchFamily="18" charset="0"/>
              <a:ea typeface="Cambria Math" panose="02040503050406030204" pitchFamily="18" charset="0"/>
            </a:endParaRPr>
          </a:p>
          <a:p>
            <a:pPr marL="0" indent="0">
              <a:lnSpc>
                <a:spcPct val="110000"/>
              </a:lnSpc>
              <a:buNone/>
            </a:pPr>
            <a:endParaRPr lang="en-US" sz="3000" dirty="0">
              <a:latin typeface="Cambria Math" panose="02040503050406030204" pitchFamily="18" charset="0"/>
              <a:ea typeface="Cambria Math" panose="02040503050406030204" pitchFamily="18" charset="0"/>
            </a:endParaRPr>
          </a:p>
          <a:p>
            <a:pPr marL="0" indent="0">
              <a:lnSpc>
                <a:spcPct val="110000"/>
              </a:lnSpc>
              <a:buNone/>
            </a:pPr>
            <a:endParaRPr lang="en-US" sz="3000" dirty="0">
              <a:latin typeface="Cambria Math" panose="02040503050406030204" pitchFamily="18" charset="0"/>
              <a:ea typeface="Cambria Math" panose="02040503050406030204" pitchFamily="18" charset="0"/>
            </a:endParaRPr>
          </a:p>
          <a:p>
            <a:pPr marL="0" indent="0">
              <a:lnSpc>
                <a:spcPct val="110000"/>
              </a:lnSpc>
              <a:buNone/>
            </a:pPr>
            <a:endParaRPr lang="en-US" sz="3000" dirty="0">
              <a:latin typeface="Cambria Math" panose="02040503050406030204" pitchFamily="18" charset="0"/>
              <a:ea typeface="Cambria Math" panose="02040503050406030204" pitchFamily="18" charset="0"/>
            </a:endParaRPr>
          </a:p>
          <a:p>
            <a:pPr marL="0" indent="0">
              <a:lnSpc>
                <a:spcPct val="110000"/>
              </a:lnSpc>
              <a:buNone/>
            </a:pPr>
            <a:endParaRPr lang="en-US" sz="3000" dirty="0">
              <a:latin typeface="Cambria Math" panose="02040503050406030204" pitchFamily="18" charset="0"/>
              <a:ea typeface="Cambria Math" panose="02040503050406030204" pitchFamily="18" charset="0"/>
            </a:endParaRPr>
          </a:p>
          <a:p>
            <a:pPr marL="0" indent="0">
              <a:lnSpc>
                <a:spcPct val="110000"/>
              </a:lnSpc>
              <a:buNone/>
            </a:pPr>
            <a:endParaRPr lang="en-US" sz="3000" dirty="0">
              <a:latin typeface="Cambria Math" panose="02040503050406030204" pitchFamily="18" charset="0"/>
              <a:ea typeface="Cambria Math" panose="02040503050406030204" pitchFamily="18" charset="0"/>
            </a:endParaRPr>
          </a:p>
          <a:p>
            <a:pPr marL="0" indent="0">
              <a:lnSpc>
                <a:spcPct val="110000"/>
              </a:lnSpc>
              <a:buNone/>
            </a:pPr>
            <a:endParaRPr lang="en-US" sz="3000" dirty="0">
              <a:latin typeface="Cambria Math" panose="02040503050406030204" pitchFamily="18" charset="0"/>
              <a:ea typeface="Cambria Math" panose="02040503050406030204" pitchFamily="18" charset="0"/>
            </a:endParaRPr>
          </a:p>
          <a:p>
            <a:pPr marL="0" indent="0">
              <a:lnSpc>
                <a:spcPct val="110000"/>
              </a:lnSpc>
              <a:buNone/>
            </a:pPr>
            <a:r>
              <a:rPr lang="en-US" sz="3000" dirty="0">
                <a:latin typeface="Cambria Math" panose="02040503050406030204" pitchFamily="18" charset="0"/>
                <a:ea typeface="Cambria Math" panose="02040503050406030204" pitchFamily="18" charset="0"/>
              </a:rPr>
              <a:t>We compared each of the three latter ranking schemes against the actual ranking by computing their respective Spearman’s 𝜌 and Kendall’s 𝜏 coefficients (as well as </a:t>
            </a:r>
            <a:r>
              <a:rPr lang="en-US" sz="3000" i="1" dirty="0">
                <a:latin typeface="Cambria Math" panose="02040503050406030204" pitchFamily="18" charset="0"/>
                <a:ea typeface="Cambria Math" panose="02040503050406030204" pitchFamily="18" charset="0"/>
              </a:rPr>
              <a:t>p</a:t>
            </a:r>
            <a:r>
              <a:rPr lang="en-US" sz="3000" dirty="0">
                <a:latin typeface="Cambria Math" panose="02040503050406030204" pitchFamily="18" charset="0"/>
                <a:ea typeface="Cambria Math" panose="02040503050406030204" pitchFamily="18" charset="0"/>
              </a:rPr>
              <a:t> values), as shown below.</a:t>
            </a:r>
          </a:p>
        </p:txBody>
      </p:sp>
      <p:sp>
        <p:nvSpPr>
          <p:cNvPr id="75" name="Text Placeholder 4">
            <a:extLst>
              <a:ext uri="{FF2B5EF4-FFF2-40B4-BE49-F238E27FC236}">
                <a16:creationId xmlns:a16="http://schemas.microsoft.com/office/drawing/2014/main" id="{BDAAA294-CD3C-4B01-B533-A217474F79ED}"/>
              </a:ext>
            </a:extLst>
          </p:cNvPr>
          <p:cNvSpPr>
            <a:spLocks noGrp="1"/>
          </p:cNvSpPr>
          <p:nvPr>
            <p:ph type="body" sz="quarter" idx="13"/>
          </p:nvPr>
        </p:nvSpPr>
        <p:spPr>
          <a:xfrm>
            <a:off x="34182474" y="22174306"/>
            <a:ext cx="16489759" cy="1166719"/>
          </a:xfrm>
          <a:solidFill>
            <a:schemeClr val="accent5"/>
          </a:solidFill>
          <a:ln w="38100">
            <a:solidFill>
              <a:schemeClr val="accent5"/>
            </a:solidFill>
          </a:ln>
        </p:spPr>
        <p:txBody>
          <a:bodyPr/>
          <a:lstStyle/>
          <a:p>
            <a:r>
              <a:rPr lang="en-US" sz="4800" b="1" cap="none" dirty="0">
                <a:ea typeface="Cambria Math" panose="02040503050406030204" pitchFamily="18" charset="0"/>
              </a:rPr>
              <a:t>Conclusion</a:t>
            </a:r>
          </a:p>
        </p:txBody>
      </p:sp>
      <p:sp>
        <p:nvSpPr>
          <p:cNvPr id="76" name="Content Placeholder 10">
            <a:extLst>
              <a:ext uri="{FF2B5EF4-FFF2-40B4-BE49-F238E27FC236}">
                <a16:creationId xmlns:a16="http://schemas.microsoft.com/office/drawing/2014/main" id="{E772259F-F18A-4921-85E9-9477B2FD7C78}"/>
              </a:ext>
            </a:extLst>
          </p:cNvPr>
          <p:cNvSpPr>
            <a:spLocks noGrp="1"/>
          </p:cNvSpPr>
          <p:nvPr>
            <p:ph sz="quarter" idx="24"/>
          </p:nvPr>
        </p:nvSpPr>
        <p:spPr>
          <a:xfrm>
            <a:off x="34182470" y="23335720"/>
            <a:ext cx="16482053" cy="4175683"/>
          </a:xfrm>
          <a:noFill/>
          <a:ln w="38100">
            <a:solidFill>
              <a:schemeClr val="accent5"/>
            </a:solidFill>
          </a:ln>
        </p:spPr>
        <p:txBody>
          <a:bodyPr>
            <a:noAutofit/>
          </a:bodyPr>
          <a:lstStyle/>
          <a:p>
            <a:pPr>
              <a:lnSpc>
                <a:spcPct val="110000"/>
              </a:lnSpc>
              <a:buClr>
                <a:schemeClr val="accent5"/>
              </a:buClr>
            </a:pPr>
            <a:r>
              <a:rPr lang="en-US" sz="3000" dirty="0">
                <a:latin typeface="Cambria Math" panose="02040503050406030204" pitchFamily="18" charset="0"/>
                <a:ea typeface="Cambria Math" panose="02040503050406030204" pitchFamily="18" charset="0"/>
              </a:rPr>
              <a:t>Tsinghua and PKU top the Google’s PageRank list by a large margin (as seen in Figure 1). HITS ranking shows that Tsinghua is an authority, while PKU is more of a hub.</a:t>
            </a:r>
          </a:p>
          <a:p>
            <a:pPr>
              <a:lnSpc>
                <a:spcPct val="110000"/>
              </a:lnSpc>
              <a:buClr>
                <a:schemeClr val="accent5"/>
              </a:buClr>
            </a:pPr>
            <a:r>
              <a:rPr lang="en-US" sz="3000" dirty="0">
                <a:latin typeface="Cambria Math" panose="02040503050406030204" pitchFamily="18" charset="0"/>
                <a:ea typeface="Cambria Math" panose="02040503050406030204" pitchFamily="18" charset="0"/>
              </a:rPr>
              <a:t>Extremely small </a:t>
            </a:r>
            <a:r>
              <a:rPr lang="en-US" sz="3000" i="1" dirty="0">
                <a:latin typeface="Cambria Math" panose="02040503050406030204" pitchFamily="18" charset="0"/>
                <a:ea typeface="Cambria Math" panose="02040503050406030204" pitchFamily="18" charset="0"/>
              </a:rPr>
              <a:t>p-</a:t>
            </a:r>
            <a:r>
              <a:rPr lang="en-US" sz="3000" dirty="0">
                <a:latin typeface="Cambria Math" panose="02040503050406030204" pitchFamily="18" charset="0"/>
                <a:ea typeface="Cambria Math" panose="02040503050406030204" pitchFamily="18" charset="0"/>
              </a:rPr>
              <a:t>values (on the order of 10</a:t>
            </a:r>
            <a:r>
              <a:rPr lang="en-US" sz="3000" baseline="30000" dirty="0">
                <a:latin typeface="Cambria Math" panose="02040503050406030204" pitchFamily="18" charset="0"/>
                <a:ea typeface="Cambria Math" panose="02040503050406030204" pitchFamily="18" charset="0"/>
              </a:rPr>
              <a:t>-8</a:t>
            </a:r>
            <a:r>
              <a:rPr lang="en-US" sz="3000" dirty="0">
                <a:latin typeface="Cambria Math" panose="02040503050406030204" pitchFamily="18" charset="0"/>
                <a:ea typeface="Cambria Math" panose="02040503050406030204" pitchFamily="18" charset="0"/>
              </a:rPr>
              <a:t> to 10</a:t>
            </a:r>
            <a:r>
              <a:rPr lang="en-US" sz="3000" baseline="30000" dirty="0">
                <a:latin typeface="Cambria Math" panose="02040503050406030204" pitchFamily="18" charset="0"/>
                <a:ea typeface="Cambria Math" panose="02040503050406030204" pitchFamily="18" charset="0"/>
              </a:rPr>
              <a:t>-9</a:t>
            </a:r>
            <a:r>
              <a:rPr lang="en-US" sz="3000" dirty="0">
                <a:latin typeface="Cambria Math" panose="02040503050406030204" pitchFamily="18" charset="0"/>
                <a:ea typeface="Cambria Math" panose="02040503050406030204" pitchFamily="18" charset="0"/>
              </a:rPr>
              <a:t>) indicate that Google’s PageRank, Hub, and Authority all have strong correlations with the actual ranking. Authority ranking noticeably resembles the actual ranking better than any other methods. On the other hand, Hub ranking differs the most from the actual ranking.</a:t>
            </a:r>
          </a:p>
          <a:p>
            <a:pPr>
              <a:lnSpc>
                <a:spcPct val="110000"/>
              </a:lnSpc>
              <a:buClr>
                <a:schemeClr val="accent5"/>
              </a:buClr>
            </a:pPr>
            <a:r>
              <a:rPr lang="en-US" sz="3000" dirty="0">
                <a:latin typeface="Cambria Math" panose="02040503050406030204" pitchFamily="18" charset="0"/>
                <a:ea typeface="Cambria Math" panose="02040503050406030204" pitchFamily="18" charset="0"/>
              </a:rPr>
              <a:t> Google’s PageRank result gets gradually closer to the actual ranking as </a:t>
            </a:r>
            <a:r>
              <a:rPr lang="el-GR" sz="3000" dirty="0">
                <a:latin typeface="Cambria Math" panose="02040503050406030204" pitchFamily="18" charset="0"/>
                <a:ea typeface="Cambria Math" panose="02040503050406030204" pitchFamily="18" charset="0"/>
              </a:rPr>
              <a:t>α</a:t>
            </a:r>
            <a:r>
              <a:rPr lang="en-GB" sz="3000" dirty="0">
                <a:latin typeface="Cambria Math" panose="02040503050406030204" pitchFamily="18" charset="0"/>
                <a:ea typeface="Cambria Math" panose="02040503050406030204" pitchFamily="18" charset="0"/>
              </a:rPr>
              <a:t> increases.</a:t>
            </a:r>
          </a:p>
        </p:txBody>
      </p:sp>
      <p:sp>
        <p:nvSpPr>
          <p:cNvPr id="77" name="Text Placeholder 4">
            <a:extLst>
              <a:ext uri="{FF2B5EF4-FFF2-40B4-BE49-F238E27FC236}">
                <a16:creationId xmlns:a16="http://schemas.microsoft.com/office/drawing/2014/main" id="{7C18FD56-00D0-42B2-918A-50790ABD3F8C}"/>
              </a:ext>
            </a:extLst>
          </p:cNvPr>
          <p:cNvSpPr>
            <a:spLocks noGrp="1"/>
          </p:cNvSpPr>
          <p:nvPr>
            <p:ph type="body" sz="quarter" idx="13"/>
          </p:nvPr>
        </p:nvSpPr>
        <p:spPr>
          <a:xfrm>
            <a:off x="34174767" y="27787576"/>
            <a:ext cx="16489759" cy="1133399"/>
          </a:xfrm>
          <a:solidFill>
            <a:schemeClr val="tx2"/>
          </a:solidFill>
          <a:ln w="38100">
            <a:solidFill>
              <a:schemeClr val="tx2"/>
            </a:solidFill>
          </a:ln>
        </p:spPr>
        <p:txBody>
          <a:bodyPr/>
          <a:lstStyle/>
          <a:p>
            <a:r>
              <a:rPr lang="en-US" sz="4800" b="1" cap="none" dirty="0">
                <a:ea typeface="Cambria Math" panose="02040503050406030204" pitchFamily="18" charset="0"/>
              </a:rPr>
              <a:t>Reference</a:t>
            </a:r>
          </a:p>
        </p:txBody>
      </p:sp>
      <p:sp>
        <p:nvSpPr>
          <p:cNvPr id="78" name="Content Placeholder 10">
            <a:extLst>
              <a:ext uri="{FF2B5EF4-FFF2-40B4-BE49-F238E27FC236}">
                <a16:creationId xmlns:a16="http://schemas.microsoft.com/office/drawing/2014/main" id="{4BDC95C9-4EA7-41B7-A57D-1BA6C75702D0}"/>
              </a:ext>
            </a:extLst>
          </p:cNvPr>
          <p:cNvSpPr>
            <a:spLocks noGrp="1"/>
          </p:cNvSpPr>
          <p:nvPr>
            <p:ph sz="quarter" idx="24"/>
          </p:nvPr>
        </p:nvSpPr>
        <p:spPr>
          <a:xfrm>
            <a:off x="34174770" y="28892525"/>
            <a:ext cx="16489754" cy="1291763"/>
          </a:xfrm>
          <a:noFill/>
          <a:ln w="38100">
            <a:solidFill>
              <a:schemeClr val="tx2"/>
            </a:solidFill>
          </a:ln>
        </p:spPr>
        <p:txBody>
          <a:bodyPr>
            <a:noAutofit/>
          </a:bodyPr>
          <a:lstStyle/>
          <a:p>
            <a:pPr>
              <a:lnSpc>
                <a:spcPct val="110000"/>
              </a:lnSpc>
              <a:buClr>
                <a:schemeClr val="tx2"/>
              </a:buClr>
            </a:pPr>
            <a:r>
              <a:rPr lang="en-GB" sz="3000" dirty="0">
                <a:latin typeface="Cambria Math" panose="02040503050406030204" pitchFamily="18" charset="0"/>
                <a:ea typeface="Cambria Math" panose="02040503050406030204" pitchFamily="18" charset="0"/>
              </a:rPr>
              <a:t>Y. YAO, </a:t>
            </a:r>
            <a:r>
              <a:rPr lang="en-GB" sz="3000" i="1" dirty="0">
                <a:latin typeface="Cambria Math" panose="02040503050406030204" pitchFamily="18" charset="0"/>
                <a:ea typeface="Cambria Math" panose="02040503050406030204" pitchFamily="18" charset="0"/>
              </a:rPr>
              <a:t>A mathematical introduction to data science</a:t>
            </a:r>
            <a:r>
              <a:rPr lang="en-GB" sz="3000" dirty="0">
                <a:latin typeface="Cambria Math" panose="02040503050406030204" pitchFamily="18" charset="0"/>
                <a:ea typeface="Cambria Math" panose="02040503050406030204" pitchFamily="18" charset="0"/>
              </a:rPr>
              <a:t>. http://math.stanford.edu/~yuany/ course/reference/book_datasci.pdf, 2017.</a:t>
            </a:r>
            <a:endParaRPr lang="en-US" sz="3000" dirty="0">
              <a:latin typeface="Cambria Math" panose="02040503050406030204" pitchFamily="18" charset="0"/>
              <a:ea typeface="Cambria Math" panose="02040503050406030204" pitchFamily="18" charset="0"/>
            </a:endParaRPr>
          </a:p>
        </p:txBody>
      </p:sp>
      <p:sp>
        <p:nvSpPr>
          <p:cNvPr id="79" name="Rectangle 78">
            <a:extLst>
              <a:ext uri="{FF2B5EF4-FFF2-40B4-BE49-F238E27FC236}">
                <a16:creationId xmlns:a16="http://schemas.microsoft.com/office/drawing/2014/main" id="{051618E2-F53E-4BE4-B8FE-9126A005CBD3}"/>
              </a:ext>
            </a:extLst>
          </p:cNvPr>
          <p:cNvSpPr/>
          <p:nvPr/>
        </p:nvSpPr>
        <p:spPr>
          <a:xfrm>
            <a:off x="1" y="3806569"/>
            <a:ext cx="116114" cy="26794081"/>
          </a:xfrm>
          <a:prstGeom prst="rect">
            <a:avLst/>
          </a:prstGeom>
          <a:solidFill>
            <a:schemeClr val="accent5"/>
          </a:solidFill>
          <a:ln>
            <a:solidFill>
              <a:schemeClr val="accent5"/>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sz="6000" dirty="0" err="1"/>
          </a:p>
        </p:txBody>
      </p:sp>
      <p:sp>
        <p:nvSpPr>
          <p:cNvPr id="80" name="Rectangle 79">
            <a:extLst>
              <a:ext uri="{FF2B5EF4-FFF2-40B4-BE49-F238E27FC236}">
                <a16:creationId xmlns:a16="http://schemas.microsoft.com/office/drawing/2014/main" id="{FD8A4A03-F179-4084-91F5-C8499734F4CA}"/>
              </a:ext>
            </a:extLst>
          </p:cNvPr>
          <p:cNvSpPr/>
          <p:nvPr/>
        </p:nvSpPr>
        <p:spPr>
          <a:xfrm>
            <a:off x="0" y="30460462"/>
            <a:ext cx="51206401" cy="140187"/>
          </a:xfrm>
          <a:prstGeom prst="rect">
            <a:avLst/>
          </a:prstGeom>
          <a:solidFill>
            <a:schemeClr val="accent5"/>
          </a:solidFill>
          <a:ln>
            <a:solidFill>
              <a:schemeClr val="accent5"/>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sz="6000" dirty="0" err="1"/>
          </a:p>
        </p:txBody>
      </p:sp>
      <p:sp>
        <p:nvSpPr>
          <p:cNvPr id="81" name="Rectangle 80">
            <a:extLst>
              <a:ext uri="{FF2B5EF4-FFF2-40B4-BE49-F238E27FC236}">
                <a16:creationId xmlns:a16="http://schemas.microsoft.com/office/drawing/2014/main" id="{49DCF609-FA55-4283-8D5C-53791BC1FA2D}"/>
              </a:ext>
            </a:extLst>
          </p:cNvPr>
          <p:cNvSpPr/>
          <p:nvPr/>
        </p:nvSpPr>
        <p:spPr>
          <a:xfrm>
            <a:off x="51090287" y="3736475"/>
            <a:ext cx="116114" cy="26794081"/>
          </a:xfrm>
          <a:prstGeom prst="rect">
            <a:avLst/>
          </a:prstGeom>
          <a:solidFill>
            <a:schemeClr val="accent5"/>
          </a:solidFill>
          <a:ln>
            <a:solidFill>
              <a:schemeClr val="accent5"/>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sz="6000" dirty="0" err="1"/>
          </a:p>
        </p:txBody>
      </p:sp>
      <p:graphicFrame>
        <p:nvGraphicFramePr>
          <p:cNvPr id="82" name="Content Placeholder 6">
            <a:extLst>
              <a:ext uri="{FF2B5EF4-FFF2-40B4-BE49-F238E27FC236}">
                <a16:creationId xmlns:a16="http://schemas.microsoft.com/office/drawing/2014/main" id="{24DC1417-88C6-45A0-B91D-B773EA8A5CD1}"/>
              </a:ext>
            </a:extLst>
          </p:cNvPr>
          <p:cNvGraphicFramePr>
            <a:graphicFrameLocks noGrp="1"/>
          </p:cNvGraphicFramePr>
          <p:nvPr>
            <p:ph sz="quarter" idx="24"/>
            <p:extLst>
              <p:ext uri="{D42A27DB-BD31-4B8C-83A1-F6EECF244321}">
                <p14:modId xmlns:p14="http://schemas.microsoft.com/office/powerpoint/2010/main" val="487549618"/>
              </p:ext>
            </p:extLst>
          </p:nvPr>
        </p:nvGraphicFramePr>
        <p:xfrm>
          <a:off x="34162004" y="7409467"/>
          <a:ext cx="16490951" cy="4572000"/>
        </p:xfrm>
        <a:graphic>
          <a:graphicData uri="http://schemas.openxmlformats.org/drawingml/2006/table">
            <a:tbl>
              <a:tblPr firstRow="1" firstCol="1" bandRow="1">
                <a:tableStyleId>{3B4B98B0-60AC-42C2-AFA5-B58CD77FA1E5}</a:tableStyleId>
              </a:tblPr>
              <a:tblGrid>
                <a:gridCol w="1002251">
                  <a:extLst>
                    <a:ext uri="{9D8B030D-6E8A-4147-A177-3AD203B41FA5}">
                      <a16:colId xmlns:a16="http://schemas.microsoft.com/office/drawing/2014/main" val="2172214804"/>
                    </a:ext>
                  </a:extLst>
                </a:gridCol>
                <a:gridCol w="3872175">
                  <a:extLst>
                    <a:ext uri="{9D8B030D-6E8A-4147-A177-3AD203B41FA5}">
                      <a16:colId xmlns:a16="http://schemas.microsoft.com/office/drawing/2014/main" val="1443662952"/>
                    </a:ext>
                  </a:extLst>
                </a:gridCol>
                <a:gridCol w="3872175">
                  <a:extLst>
                    <a:ext uri="{9D8B030D-6E8A-4147-A177-3AD203B41FA5}">
                      <a16:colId xmlns:a16="http://schemas.microsoft.com/office/drawing/2014/main" val="3853914607"/>
                    </a:ext>
                  </a:extLst>
                </a:gridCol>
                <a:gridCol w="3872175">
                  <a:extLst>
                    <a:ext uri="{9D8B030D-6E8A-4147-A177-3AD203B41FA5}">
                      <a16:colId xmlns:a16="http://schemas.microsoft.com/office/drawing/2014/main" val="160362056"/>
                    </a:ext>
                  </a:extLst>
                </a:gridCol>
                <a:gridCol w="3872175">
                  <a:extLst>
                    <a:ext uri="{9D8B030D-6E8A-4147-A177-3AD203B41FA5}">
                      <a16:colId xmlns:a16="http://schemas.microsoft.com/office/drawing/2014/main" val="3409432163"/>
                    </a:ext>
                  </a:extLst>
                </a:gridCol>
              </a:tblGrid>
              <a:tr h="359984">
                <a:tc>
                  <a:txBody>
                    <a:bodyPr/>
                    <a:lstStyle/>
                    <a:p>
                      <a:pPr algn="ctr"/>
                      <a:r>
                        <a:rPr lang="en-GB" sz="2400" b="1" dirty="0">
                          <a:latin typeface="Cambria Math" panose="02040503050406030204" pitchFamily="18" charset="0"/>
                          <a:ea typeface="Cambria Math" panose="02040503050406030204" pitchFamily="18" charset="0"/>
                        </a:rPr>
                        <a:t>Rank</a:t>
                      </a:r>
                    </a:p>
                  </a:txBody>
                  <a:tcPr>
                    <a:lnR w="12700" cap="flat" cmpd="sng" algn="ctr">
                      <a:solidFill>
                        <a:schemeClr val="tx1"/>
                      </a:solidFill>
                      <a:prstDash val="solid"/>
                      <a:round/>
                      <a:headEnd type="none" w="med" len="med"/>
                      <a:tailEnd type="none" w="med" len="med"/>
                    </a:lnR>
                  </a:tcPr>
                </a:tc>
                <a:tc>
                  <a:txBody>
                    <a:bodyPr/>
                    <a:lstStyle/>
                    <a:p>
                      <a:pPr algn="ctr"/>
                      <a:r>
                        <a:rPr lang="en-GB" sz="2400" b="1" dirty="0">
                          <a:latin typeface="Cambria Math" panose="02040503050406030204" pitchFamily="18" charset="0"/>
                          <a:ea typeface="Cambria Math" panose="02040503050406030204" pitchFamily="18" charset="0"/>
                        </a:rPr>
                        <a:t>Actual Ranking</a:t>
                      </a:r>
                    </a:p>
                  </a:txBody>
                  <a:tcPr>
                    <a:lnL w="12700" cap="flat" cmpd="sng" algn="ctr">
                      <a:solidFill>
                        <a:schemeClr val="tx1"/>
                      </a:solidFill>
                      <a:prstDash val="solid"/>
                      <a:round/>
                      <a:headEnd type="none" w="med" len="med"/>
                      <a:tailEnd type="none" w="med" len="med"/>
                    </a:lnL>
                  </a:tcPr>
                </a:tc>
                <a:tc>
                  <a:txBody>
                    <a:bodyPr/>
                    <a:lstStyle/>
                    <a:p>
                      <a:pPr algn="ctr"/>
                      <a:r>
                        <a:rPr lang="en-GB" sz="2400" b="1" dirty="0">
                          <a:latin typeface="Cambria Math" panose="02040503050406030204" pitchFamily="18" charset="0"/>
                          <a:ea typeface="Cambria Math" panose="02040503050406030204" pitchFamily="18" charset="0"/>
                        </a:rPr>
                        <a:t>Google’s PageRank (</a:t>
                      </a:r>
                      <a:r>
                        <a:rPr lang="el-GR" sz="2400" b="1" dirty="0">
                          <a:latin typeface="Cambria Math" panose="02040503050406030204" pitchFamily="18" charset="0"/>
                          <a:ea typeface="Cambria Math" panose="02040503050406030204" pitchFamily="18" charset="0"/>
                        </a:rPr>
                        <a:t>α</a:t>
                      </a:r>
                      <a:r>
                        <a:rPr lang="en-GB" sz="2400" b="1" dirty="0">
                          <a:latin typeface="Cambria Math" panose="02040503050406030204" pitchFamily="18" charset="0"/>
                          <a:ea typeface="Cambria Math" panose="02040503050406030204" pitchFamily="18" charset="0"/>
                        </a:rPr>
                        <a:t>=0.85)</a:t>
                      </a:r>
                    </a:p>
                  </a:txBody>
                  <a:tcPr/>
                </a:tc>
                <a:tc>
                  <a:txBody>
                    <a:bodyPr/>
                    <a:lstStyle/>
                    <a:p>
                      <a:pPr algn="ctr"/>
                      <a:r>
                        <a:rPr lang="en-GB" sz="2400" b="1" dirty="0">
                          <a:latin typeface="Cambria Math" panose="02040503050406030204" pitchFamily="18" charset="0"/>
                          <a:ea typeface="Cambria Math" panose="02040503050406030204" pitchFamily="18" charset="0"/>
                        </a:rPr>
                        <a:t>HITS Authority</a:t>
                      </a:r>
                    </a:p>
                  </a:txBody>
                  <a:tcPr/>
                </a:tc>
                <a:tc>
                  <a:txBody>
                    <a:bodyPr/>
                    <a:lstStyle/>
                    <a:p>
                      <a:pPr algn="ctr"/>
                      <a:r>
                        <a:rPr lang="en-GB" sz="2400" b="1" dirty="0">
                          <a:latin typeface="Cambria Math" panose="02040503050406030204" pitchFamily="18" charset="0"/>
                          <a:ea typeface="Cambria Math" panose="02040503050406030204" pitchFamily="18" charset="0"/>
                        </a:rPr>
                        <a:t>HITS Hub</a:t>
                      </a:r>
                    </a:p>
                  </a:txBody>
                  <a:tcPr/>
                </a:tc>
                <a:extLst>
                  <a:ext uri="{0D108BD9-81ED-4DB2-BD59-A6C34878D82A}">
                    <a16:rowId xmlns:a16="http://schemas.microsoft.com/office/drawing/2014/main" val="3945109806"/>
                  </a:ext>
                </a:extLst>
              </a:tr>
              <a:tr h="359984">
                <a:tc>
                  <a:txBody>
                    <a:bodyPr/>
                    <a:lstStyle/>
                    <a:p>
                      <a:pPr algn="ctr"/>
                      <a:r>
                        <a:rPr lang="en-GB" sz="2400" b="1" dirty="0">
                          <a:latin typeface="Cambria Math" panose="02040503050406030204" pitchFamily="18" charset="0"/>
                          <a:ea typeface="Cambria Math" panose="02040503050406030204" pitchFamily="18" charset="0"/>
                        </a:rPr>
                        <a:t>1</a:t>
                      </a:r>
                    </a:p>
                  </a:txBody>
                  <a:tcPr>
                    <a:lnR w="12700" cap="flat" cmpd="sng" algn="ctr">
                      <a:solidFill>
                        <a:schemeClr val="tx1"/>
                      </a:solidFill>
                      <a:prstDash val="solid"/>
                      <a:round/>
                      <a:headEnd type="none" w="med" len="med"/>
                      <a:tailEnd type="none" w="med" len="med"/>
                    </a:lnR>
                  </a:tcPr>
                </a:tc>
                <a:tc>
                  <a:txBody>
                    <a:bodyPr/>
                    <a:lstStyle/>
                    <a:p>
                      <a:pPr algn="ctr"/>
                      <a:r>
                        <a:rPr lang="en-GB" sz="2400" b="1" dirty="0">
                          <a:solidFill>
                            <a:srgbClr val="C00000"/>
                          </a:solidFill>
                          <a:latin typeface="Cambria Math" panose="02040503050406030204" pitchFamily="18" charset="0"/>
                          <a:ea typeface="Cambria Math" panose="02040503050406030204" pitchFamily="18" charset="0"/>
                        </a:rPr>
                        <a:t>Peking University (PKU)</a:t>
                      </a:r>
                    </a:p>
                  </a:txBody>
                  <a:tcPr>
                    <a:lnL w="12700" cap="flat" cmpd="sng" algn="ctr">
                      <a:solidFill>
                        <a:schemeClr val="tx1"/>
                      </a:solidFill>
                      <a:prstDash val="solid"/>
                      <a:round/>
                      <a:headEnd type="none" w="med" len="med"/>
                      <a:tailEnd type="none" w="med" len="med"/>
                    </a:lnL>
                  </a:tcPr>
                </a:tc>
                <a:tc>
                  <a:txBody>
                    <a:bodyPr/>
                    <a:lstStyle/>
                    <a:p>
                      <a:pPr marL="0" marR="0" lvl="0" indent="0" algn="ctr" defTabSz="5120291" rtl="0" eaLnBrk="1" fontAlgn="auto" latinLnBrk="0" hangingPunct="1">
                        <a:lnSpc>
                          <a:spcPct val="100000"/>
                        </a:lnSpc>
                        <a:spcBef>
                          <a:spcPts val="0"/>
                        </a:spcBef>
                        <a:spcAft>
                          <a:spcPts val="0"/>
                        </a:spcAft>
                        <a:buClrTx/>
                        <a:buSzTx/>
                        <a:buFontTx/>
                        <a:buNone/>
                        <a:tabLst/>
                        <a:defRPr/>
                      </a:pPr>
                      <a:r>
                        <a:rPr lang="en-GB" sz="2400" b="1" dirty="0">
                          <a:solidFill>
                            <a:srgbClr val="0070C0"/>
                          </a:solidFill>
                          <a:latin typeface="Cambria Math" panose="02040503050406030204" pitchFamily="18" charset="0"/>
                          <a:ea typeface="Cambria Math" panose="02040503050406030204" pitchFamily="18" charset="0"/>
                        </a:rPr>
                        <a:t>Tsinghua University</a:t>
                      </a:r>
                    </a:p>
                  </a:txBody>
                  <a:tcPr/>
                </a:tc>
                <a:tc>
                  <a:txBody>
                    <a:bodyPr/>
                    <a:lstStyle/>
                    <a:p>
                      <a:pPr marL="0" marR="0" lvl="0" indent="0" algn="ctr" defTabSz="5120291" rtl="0" eaLnBrk="1" fontAlgn="auto" latinLnBrk="0" hangingPunct="1">
                        <a:lnSpc>
                          <a:spcPct val="100000"/>
                        </a:lnSpc>
                        <a:spcBef>
                          <a:spcPts val="0"/>
                        </a:spcBef>
                        <a:spcAft>
                          <a:spcPts val="0"/>
                        </a:spcAft>
                        <a:buClrTx/>
                        <a:buSzTx/>
                        <a:buFontTx/>
                        <a:buNone/>
                        <a:tabLst/>
                        <a:defRPr/>
                      </a:pPr>
                      <a:r>
                        <a:rPr lang="en-GB" sz="2400" b="1" dirty="0">
                          <a:solidFill>
                            <a:srgbClr val="0070C0"/>
                          </a:solidFill>
                          <a:latin typeface="Cambria Math" panose="02040503050406030204" pitchFamily="18" charset="0"/>
                          <a:ea typeface="Cambria Math" panose="02040503050406030204" pitchFamily="18" charset="0"/>
                        </a:rPr>
                        <a:t>Tsinghua University</a:t>
                      </a:r>
                    </a:p>
                  </a:txBody>
                  <a:tcPr/>
                </a:tc>
                <a:tc>
                  <a:txBody>
                    <a:bodyPr/>
                    <a:lstStyle/>
                    <a:p>
                      <a:pPr marL="0" marR="0" lvl="0" indent="0" algn="ctr" defTabSz="5120291" rtl="0" eaLnBrk="1" fontAlgn="auto" latinLnBrk="0" hangingPunct="1">
                        <a:lnSpc>
                          <a:spcPct val="100000"/>
                        </a:lnSpc>
                        <a:spcBef>
                          <a:spcPts val="0"/>
                        </a:spcBef>
                        <a:spcAft>
                          <a:spcPts val="0"/>
                        </a:spcAft>
                        <a:buClrTx/>
                        <a:buSzTx/>
                        <a:buFontTx/>
                        <a:buNone/>
                        <a:tabLst/>
                        <a:defRPr/>
                      </a:pPr>
                      <a:r>
                        <a:rPr lang="en-GB" sz="2400" b="1" dirty="0">
                          <a:solidFill>
                            <a:srgbClr val="C00000"/>
                          </a:solidFill>
                          <a:latin typeface="Cambria Math" panose="02040503050406030204" pitchFamily="18" charset="0"/>
                          <a:ea typeface="Cambria Math" panose="02040503050406030204" pitchFamily="18" charset="0"/>
                        </a:rPr>
                        <a:t>Peking University (PKU)</a:t>
                      </a:r>
                    </a:p>
                  </a:txBody>
                  <a:tcPr/>
                </a:tc>
                <a:extLst>
                  <a:ext uri="{0D108BD9-81ED-4DB2-BD59-A6C34878D82A}">
                    <a16:rowId xmlns:a16="http://schemas.microsoft.com/office/drawing/2014/main" val="2724908435"/>
                  </a:ext>
                </a:extLst>
              </a:tr>
              <a:tr h="359984">
                <a:tc>
                  <a:txBody>
                    <a:bodyPr/>
                    <a:lstStyle/>
                    <a:p>
                      <a:pPr algn="ctr"/>
                      <a:r>
                        <a:rPr lang="en-GB" sz="2400" b="1" dirty="0">
                          <a:latin typeface="Cambria Math" panose="02040503050406030204" pitchFamily="18" charset="0"/>
                          <a:ea typeface="Cambria Math" panose="02040503050406030204" pitchFamily="18" charset="0"/>
                        </a:rPr>
                        <a:t>2</a:t>
                      </a:r>
                    </a:p>
                  </a:txBody>
                  <a:tcPr>
                    <a:lnR w="12700" cap="flat" cmpd="sng" algn="ctr">
                      <a:solidFill>
                        <a:schemeClr val="tx1"/>
                      </a:solidFill>
                      <a:prstDash val="solid"/>
                      <a:round/>
                      <a:headEnd type="none" w="med" len="med"/>
                      <a:tailEnd type="none" w="med" len="med"/>
                    </a:lnR>
                  </a:tcPr>
                </a:tc>
                <a:tc>
                  <a:txBody>
                    <a:bodyPr/>
                    <a:lstStyle/>
                    <a:p>
                      <a:pPr algn="ctr"/>
                      <a:r>
                        <a:rPr lang="en-GB" sz="2400" b="1" dirty="0">
                          <a:solidFill>
                            <a:srgbClr val="0070C0"/>
                          </a:solidFill>
                          <a:latin typeface="Cambria Math" panose="02040503050406030204" pitchFamily="18" charset="0"/>
                          <a:ea typeface="Cambria Math" panose="02040503050406030204" pitchFamily="18" charset="0"/>
                        </a:rPr>
                        <a:t>Tsinghua University</a:t>
                      </a:r>
                    </a:p>
                  </a:txBody>
                  <a:tcPr>
                    <a:lnL w="12700" cap="flat" cmpd="sng" algn="ctr">
                      <a:solidFill>
                        <a:schemeClr val="tx1"/>
                      </a:solidFill>
                      <a:prstDash val="solid"/>
                      <a:round/>
                      <a:headEnd type="none" w="med" len="med"/>
                      <a:tailEnd type="none" w="med" len="med"/>
                    </a:lnL>
                  </a:tcPr>
                </a:tc>
                <a:tc>
                  <a:txBody>
                    <a:bodyPr/>
                    <a:lstStyle/>
                    <a:p>
                      <a:pPr marL="0" marR="0" lvl="0" indent="0" algn="ctr" defTabSz="5120291" rtl="0" eaLnBrk="1" fontAlgn="auto" latinLnBrk="0" hangingPunct="1">
                        <a:lnSpc>
                          <a:spcPct val="100000"/>
                        </a:lnSpc>
                        <a:spcBef>
                          <a:spcPts val="0"/>
                        </a:spcBef>
                        <a:spcAft>
                          <a:spcPts val="0"/>
                        </a:spcAft>
                        <a:buClrTx/>
                        <a:buSzTx/>
                        <a:buFontTx/>
                        <a:buNone/>
                        <a:tabLst/>
                        <a:defRPr/>
                      </a:pPr>
                      <a:r>
                        <a:rPr lang="en-GB" sz="2400" b="1" dirty="0">
                          <a:solidFill>
                            <a:srgbClr val="C00000"/>
                          </a:solidFill>
                          <a:latin typeface="Cambria Math" panose="02040503050406030204" pitchFamily="18" charset="0"/>
                          <a:ea typeface="Cambria Math" panose="02040503050406030204" pitchFamily="18" charset="0"/>
                        </a:rPr>
                        <a:t>Peking University (PKU)</a:t>
                      </a:r>
                    </a:p>
                  </a:txBody>
                  <a:tcPr/>
                </a:tc>
                <a:tc>
                  <a:txBody>
                    <a:bodyPr/>
                    <a:lstStyle/>
                    <a:p>
                      <a:pPr marL="0" marR="0" lvl="0" indent="0" algn="ctr" defTabSz="5120291" rtl="0" eaLnBrk="1" fontAlgn="auto" latinLnBrk="0" hangingPunct="1">
                        <a:lnSpc>
                          <a:spcPct val="100000"/>
                        </a:lnSpc>
                        <a:spcBef>
                          <a:spcPts val="0"/>
                        </a:spcBef>
                        <a:spcAft>
                          <a:spcPts val="0"/>
                        </a:spcAft>
                        <a:buClrTx/>
                        <a:buSzTx/>
                        <a:buFontTx/>
                        <a:buNone/>
                        <a:tabLst/>
                        <a:defRPr/>
                      </a:pPr>
                      <a:r>
                        <a:rPr lang="en-GB" sz="2400" b="1" dirty="0">
                          <a:solidFill>
                            <a:srgbClr val="C00000"/>
                          </a:solidFill>
                          <a:latin typeface="Cambria Math" panose="02040503050406030204" pitchFamily="18" charset="0"/>
                          <a:ea typeface="Cambria Math" panose="02040503050406030204" pitchFamily="18" charset="0"/>
                        </a:rPr>
                        <a:t>Peking University (PKU)</a:t>
                      </a:r>
                    </a:p>
                  </a:txBody>
                  <a:tcPr/>
                </a:tc>
                <a:tc>
                  <a:txBody>
                    <a:bodyPr/>
                    <a:lstStyle/>
                    <a:p>
                      <a:pPr algn="ctr"/>
                      <a:r>
                        <a:rPr lang="en-GB" sz="2400" b="0" dirty="0">
                          <a:latin typeface="Cambria Math" panose="02040503050406030204" pitchFamily="18" charset="0"/>
                          <a:ea typeface="Cambria Math" panose="02040503050406030204" pitchFamily="18" charset="0"/>
                        </a:rPr>
                        <a:t>University of Science and Technology of China (USTC)</a:t>
                      </a:r>
                    </a:p>
                  </a:txBody>
                  <a:tcPr/>
                </a:tc>
                <a:extLst>
                  <a:ext uri="{0D108BD9-81ED-4DB2-BD59-A6C34878D82A}">
                    <a16:rowId xmlns:a16="http://schemas.microsoft.com/office/drawing/2014/main" val="596611405"/>
                  </a:ext>
                </a:extLst>
              </a:tr>
              <a:tr h="359984">
                <a:tc>
                  <a:txBody>
                    <a:bodyPr/>
                    <a:lstStyle/>
                    <a:p>
                      <a:pPr algn="ctr"/>
                      <a:r>
                        <a:rPr lang="en-GB" sz="2400" b="1" dirty="0">
                          <a:latin typeface="Cambria Math" panose="02040503050406030204" pitchFamily="18" charset="0"/>
                          <a:ea typeface="Cambria Math" panose="02040503050406030204" pitchFamily="18" charset="0"/>
                        </a:rPr>
                        <a:t>3</a:t>
                      </a:r>
                    </a:p>
                  </a:txBody>
                  <a:tcPr>
                    <a:lnR w="12700" cap="flat" cmpd="sng" algn="ctr">
                      <a:solidFill>
                        <a:schemeClr val="tx1"/>
                      </a:solidFill>
                      <a:prstDash val="solid"/>
                      <a:round/>
                      <a:headEnd type="none" w="med" len="med"/>
                      <a:tailEnd type="none" w="med" len="med"/>
                    </a:lnR>
                  </a:tcPr>
                </a:tc>
                <a:tc>
                  <a:txBody>
                    <a:bodyPr/>
                    <a:lstStyle/>
                    <a:p>
                      <a:pPr algn="ctr"/>
                      <a:r>
                        <a:rPr lang="en-GB" sz="2400" b="0" dirty="0">
                          <a:solidFill>
                            <a:schemeClr val="tx1"/>
                          </a:solidFill>
                          <a:latin typeface="Cambria Math" panose="02040503050406030204" pitchFamily="18" charset="0"/>
                          <a:ea typeface="Cambria Math" panose="02040503050406030204" pitchFamily="18" charset="0"/>
                        </a:rPr>
                        <a:t>Fudan University</a:t>
                      </a:r>
                    </a:p>
                  </a:txBody>
                  <a:tcPr>
                    <a:lnL w="12700" cap="flat" cmpd="sng" algn="ctr">
                      <a:solidFill>
                        <a:schemeClr val="tx1"/>
                      </a:solidFill>
                      <a:prstDash val="solid"/>
                      <a:round/>
                      <a:headEnd type="none" w="med" len="med"/>
                      <a:tailEnd type="none" w="med" len="med"/>
                    </a:lnL>
                  </a:tcPr>
                </a:tc>
                <a:tc>
                  <a:txBody>
                    <a:bodyPr/>
                    <a:lstStyle/>
                    <a:p>
                      <a:pPr algn="ctr"/>
                      <a:r>
                        <a:rPr lang="en-GB" sz="2400" b="0" dirty="0">
                          <a:solidFill>
                            <a:schemeClr val="tx1"/>
                          </a:solidFill>
                          <a:latin typeface="Cambria Math" panose="02040503050406030204" pitchFamily="18" charset="0"/>
                          <a:ea typeface="Cambria Math" panose="02040503050406030204" pitchFamily="18" charset="0"/>
                        </a:rPr>
                        <a:t>Shanghai Jiao Tong University (SJTU)</a:t>
                      </a:r>
                    </a:p>
                  </a:txBody>
                  <a:tcPr/>
                </a:tc>
                <a:tc>
                  <a:txBody>
                    <a:bodyPr/>
                    <a:lstStyle/>
                    <a:p>
                      <a:pPr algn="ctr"/>
                      <a:r>
                        <a:rPr lang="en-GB" sz="2400" b="0" dirty="0">
                          <a:latin typeface="Cambria Math" panose="02040503050406030204" pitchFamily="18" charset="0"/>
                          <a:ea typeface="Cambria Math" panose="02040503050406030204" pitchFamily="18" charset="0"/>
                        </a:rPr>
                        <a:t>Beijing Normal University (BNU)</a:t>
                      </a:r>
                    </a:p>
                  </a:txBody>
                  <a:tcPr/>
                </a:tc>
                <a:tc>
                  <a:txBody>
                    <a:bodyPr/>
                    <a:lstStyle/>
                    <a:p>
                      <a:pPr algn="ctr"/>
                      <a:r>
                        <a:rPr lang="en-GB" sz="2400" b="0" dirty="0">
                          <a:latin typeface="Cambria Math" panose="02040503050406030204" pitchFamily="18" charset="0"/>
                          <a:ea typeface="Cambria Math" panose="02040503050406030204" pitchFamily="18" charset="0"/>
                        </a:rPr>
                        <a:t>Sun </a:t>
                      </a:r>
                      <a:r>
                        <a:rPr lang="en-GB" sz="2400" b="0" dirty="0" err="1">
                          <a:latin typeface="Cambria Math" panose="02040503050406030204" pitchFamily="18" charset="0"/>
                          <a:ea typeface="Cambria Math" panose="02040503050406030204" pitchFamily="18" charset="0"/>
                        </a:rPr>
                        <a:t>Yat-sen</a:t>
                      </a:r>
                      <a:r>
                        <a:rPr lang="en-GB" sz="2400" b="0" dirty="0">
                          <a:latin typeface="Cambria Math" panose="02040503050406030204" pitchFamily="18" charset="0"/>
                          <a:ea typeface="Cambria Math" panose="02040503050406030204" pitchFamily="18" charset="0"/>
                        </a:rPr>
                        <a:t> University (ZSU)</a:t>
                      </a:r>
                    </a:p>
                  </a:txBody>
                  <a:tcPr/>
                </a:tc>
                <a:extLst>
                  <a:ext uri="{0D108BD9-81ED-4DB2-BD59-A6C34878D82A}">
                    <a16:rowId xmlns:a16="http://schemas.microsoft.com/office/drawing/2014/main" val="1698347880"/>
                  </a:ext>
                </a:extLst>
              </a:tr>
              <a:tr h="359984">
                <a:tc>
                  <a:txBody>
                    <a:bodyPr/>
                    <a:lstStyle/>
                    <a:p>
                      <a:pPr algn="ctr"/>
                      <a:r>
                        <a:rPr lang="en-GB" sz="2400" b="1" dirty="0">
                          <a:latin typeface="Cambria Math" panose="02040503050406030204" pitchFamily="18" charset="0"/>
                          <a:ea typeface="Cambria Math" panose="02040503050406030204" pitchFamily="18" charset="0"/>
                        </a:rPr>
                        <a:t>4</a:t>
                      </a:r>
                    </a:p>
                  </a:txBody>
                  <a:tcPr>
                    <a:lnR w="12700" cap="flat" cmpd="sng" algn="ctr">
                      <a:solidFill>
                        <a:schemeClr val="tx1"/>
                      </a:solidFill>
                      <a:prstDash val="solid"/>
                      <a:round/>
                      <a:headEnd type="none" w="med" len="med"/>
                      <a:tailEnd type="none" w="med" len="med"/>
                    </a:lnR>
                  </a:tcPr>
                </a:tc>
                <a:tc>
                  <a:txBody>
                    <a:bodyPr/>
                    <a:lstStyle/>
                    <a:p>
                      <a:pPr algn="ctr"/>
                      <a:r>
                        <a:rPr lang="en-GB" sz="2400" b="0" dirty="0">
                          <a:solidFill>
                            <a:schemeClr val="tx1"/>
                          </a:solidFill>
                          <a:latin typeface="Cambria Math" panose="02040503050406030204" pitchFamily="18" charset="0"/>
                          <a:ea typeface="Cambria Math" panose="02040503050406030204" pitchFamily="18" charset="0"/>
                        </a:rPr>
                        <a:t>Nanjing University (NJU)</a:t>
                      </a:r>
                    </a:p>
                  </a:txBody>
                  <a:tcPr>
                    <a:lnL w="12700" cap="flat" cmpd="sng" algn="ctr">
                      <a:solidFill>
                        <a:schemeClr val="tx1"/>
                      </a:solidFill>
                      <a:prstDash val="solid"/>
                      <a:round/>
                      <a:headEnd type="none" w="med" len="med"/>
                      <a:tailEnd type="none" w="med" len="med"/>
                    </a:lnL>
                  </a:tcPr>
                </a:tc>
                <a:tc>
                  <a:txBody>
                    <a:bodyPr/>
                    <a:lstStyle/>
                    <a:p>
                      <a:pPr marL="0" marR="0" lvl="0" indent="0" algn="ctr" defTabSz="5120291" rtl="0" eaLnBrk="1" fontAlgn="auto" latinLnBrk="0" hangingPunct="1">
                        <a:lnSpc>
                          <a:spcPct val="100000"/>
                        </a:lnSpc>
                        <a:spcBef>
                          <a:spcPts val="0"/>
                        </a:spcBef>
                        <a:spcAft>
                          <a:spcPts val="0"/>
                        </a:spcAft>
                        <a:buClrTx/>
                        <a:buSzTx/>
                        <a:buFontTx/>
                        <a:buNone/>
                        <a:tabLst/>
                        <a:defRPr/>
                      </a:pPr>
                      <a:r>
                        <a:rPr lang="en-GB" sz="2400" b="0" dirty="0">
                          <a:solidFill>
                            <a:schemeClr val="tx1"/>
                          </a:solidFill>
                          <a:latin typeface="Cambria Math" panose="02040503050406030204" pitchFamily="18" charset="0"/>
                          <a:ea typeface="Cambria Math" panose="02040503050406030204" pitchFamily="18" charset="0"/>
                        </a:rPr>
                        <a:t>Nanjing University (NJU)</a:t>
                      </a:r>
                    </a:p>
                  </a:txBody>
                  <a:tcPr/>
                </a:tc>
                <a:tc>
                  <a:txBody>
                    <a:bodyPr/>
                    <a:lstStyle/>
                    <a:p>
                      <a:pPr marL="0" marR="0" lvl="0" indent="0" algn="ctr" defTabSz="5120291" rtl="0" eaLnBrk="1" fontAlgn="auto" latinLnBrk="0" hangingPunct="1">
                        <a:lnSpc>
                          <a:spcPct val="100000"/>
                        </a:lnSpc>
                        <a:spcBef>
                          <a:spcPts val="0"/>
                        </a:spcBef>
                        <a:spcAft>
                          <a:spcPts val="0"/>
                        </a:spcAft>
                        <a:buClrTx/>
                        <a:buSzTx/>
                        <a:buFontTx/>
                        <a:buNone/>
                        <a:tabLst/>
                        <a:defRPr/>
                      </a:pPr>
                      <a:r>
                        <a:rPr lang="en-GB" sz="2400" b="0" dirty="0">
                          <a:solidFill>
                            <a:schemeClr val="tx1"/>
                          </a:solidFill>
                          <a:latin typeface="Cambria Math" panose="02040503050406030204" pitchFamily="18" charset="0"/>
                          <a:ea typeface="Cambria Math" panose="02040503050406030204" pitchFamily="18" charset="0"/>
                        </a:rPr>
                        <a:t>Shanghai Jiao Tong University (SJTU)</a:t>
                      </a:r>
                    </a:p>
                  </a:txBody>
                  <a:tcPr/>
                </a:tc>
                <a:tc>
                  <a:txBody>
                    <a:bodyPr/>
                    <a:lstStyle/>
                    <a:p>
                      <a:pPr marL="0" marR="0" lvl="0" indent="0" algn="ctr" defTabSz="5120291" rtl="0" eaLnBrk="1" fontAlgn="auto" latinLnBrk="0" hangingPunct="1">
                        <a:lnSpc>
                          <a:spcPct val="100000"/>
                        </a:lnSpc>
                        <a:spcBef>
                          <a:spcPts val="0"/>
                        </a:spcBef>
                        <a:spcAft>
                          <a:spcPts val="0"/>
                        </a:spcAft>
                        <a:buClrTx/>
                        <a:buSzTx/>
                        <a:buFontTx/>
                        <a:buNone/>
                        <a:tabLst/>
                        <a:defRPr/>
                      </a:pPr>
                      <a:r>
                        <a:rPr lang="en-GB" sz="2400" b="0" dirty="0">
                          <a:solidFill>
                            <a:schemeClr val="tx1"/>
                          </a:solidFill>
                          <a:latin typeface="Cambria Math" panose="02040503050406030204" pitchFamily="18" charset="0"/>
                          <a:ea typeface="Cambria Math" panose="02040503050406030204" pitchFamily="18" charset="0"/>
                        </a:rPr>
                        <a:t>Shanghai Jiao Tong University (SJTU)</a:t>
                      </a:r>
                    </a:p>
                  </a:txBody>
                  <a:tcPr/>
                </a:tc>
                <a:extLst>
                  <a:ext uri="{0D108BD9-81ED-4DB2-BD59-A6C34878D82A}">
                    <a16:rowId xmlns:a16="http://schemas.microsoft.com/office/drawing/2014/main" val="310472960"/>
                  </a:ext>
                </a:extLst>
              </a:tr>
              <a:tr h="359984">
                <a:tc>
                  <a:txBody>
                    <a:bodyPr/>
                    <a:lstStyle/>
                    <a:p>
                      <a:pPr algn="ctr"/>
                      <a:r>
                        <a:rPr lang="en-GB" sz="2400" b="1" dirty="0">
                          <a:latin typeface="Cambria Math" panose="02040503050406030204" pitchFamily="18" charset="0"/>
                          <a:ea typeface="Cambria Math" panose="02040503050406030204" pitchFamily="18" charset="0"/>
                        </a:rPr>
                        <a:t>5</a:t>
                      </a:r>
                    </a:p>
                  </a:txBody>
                  <a:tcPr>
                    <a:lnR w="12700" cap="flat" cmpd="sng" algn="ctr">
                      <a:solidFill>
                        <a:schemeClr val="tx1"/>
                      </a:solidFill>
                      <a:prstDash val="solid"/>
                      <a:round/>
                      <a:headEnd type="none" w="med" len="med"/>
                      <a:tailEnd type="none" w="med" len="med"/>
                    </a:lnR>
                  </a:tcPr>
                </a:tc>
                <a:tc>
                  <a:txBody>
                    <a:bodyPr/>
                    <a:lstStyle/>
                    <a:p>
                      <a:pPr algn="ctr"/>
                      <a:r>
                        <a:rPr lang="en-GB" sz="2400" b="0" dirty="0">
                          <a:solidFill>
                            <a:schemeClr val="tx1"/>
                          </a:solidFill>
                          <a:latin typeface="Cambria Math" panose="02040503050406030204" pitchFamily="18" charset="0"/>
                          <a:ea typeface="Cambria Math" panose="02040503050406030204" pitchFamily="18" charset="0"/>
                        </a:rPr>
                        <a:t>Zhejiang University (ZJU)</a:t>
                      </a:r>
                    </a:p>
                  </a:txBody>
                  <a:tcPr>
                    <a:lnL w="12700" cap="flat" cmpd="sng" algn="ctr">
                      <a:solidFill>
                        <a:schemeClr val="tx1"/>
                      </a:solidFill>
                      <a:prstDash val="solid"/>
                      <a:round/>
                      <a:headEnd type="none" w="med" len="med"/>
                      <a:tailEnd type="none" w="med" len="med"/>
                    </a:lnL>
                  </a:tcPr>
                </a:tc>
                <a:tc>
                  <a:txBody>
                    <a:bodyPr/>
                    <a:lstStyle/>
                    <a:p>
                      <a:pPr algn="ctr"/>
                      <a:r>
                        <a:rPr lang="en-GB" sz="2400" b="0" dirty="0">
                          <a:solidFill>
                            <a:schemeClr val="tx1"/>
                          </a:solidFill>
                          <a:latin typeface="Cambria Math" panose="02040503050406030204" pitchFamily="18" charset="0"/>
                          <a:ea typeface="Cambria Math" panose="02040503050406030204" pitchFamily="18" charset="0"/>
                        </a:rPr>
                        <a:t>University of Electronic Science and Technology of China (UESTC)</a:t>
                      </a:r>
                    </a:p>
                  </a:txBody>
                  <a:tcPr/>
                </a:tc>
                <a:tc>
                  <a:txBody>
                    <a:bodyPr/>
                    <a:lstStyle/>
                    <a:p>
                      <a:pPr algn="ctr"/>
                      <a:r>
                        <a:rPr lang="en-GB" sz="2400" b="0" dirty="0">
                          <a:latin typeface="Cambria Math" panose="02040503050406030204" pitchFamily="18" charset="0"/>
                          <a:ea typeface="Cambria Math" panose="02040503050406030204" pitchFamily="18" charset="0"/>
                        </a:rPr>
                        <a:t>Jilin University (JLU)</a:t>
                      </a:r>
                    </a:p>
                  </a:txBody>
                  <a:tcPr/>
                </a:tc>
                <a:tc>
                  <a:txBody>
                    <a:bodyPr/>
                    <a:lstStyle/>
                    <a:p>
                      <a:pPr marL="0" marR="0" lvl="0" indent="0" algn="ctr" defTabSz="5120291" rtl="0" eaLnBrk="1" fontAlgn="auto" latinLnBrk="0" hangingPunct="1">
                        <a:lnSpc>
                          <a:spcPct val="100000"/>
                        </a:lnSpc>
                        <a:spcBef>
                          <a:spcPts val="0"/>
                        </a:spcBef>
                        <a:spcAft>
                          <a:spcPts val="0"/>
                        </a:spcAft>
                        <a:buClrTx/>
                        <a:buSzTx/>
                        <a:buFontTx/>
                        <a:buNone/>
                        <a:tabLst/>
                        <a:defRPr/>
                      </a:pPr>
                      <a:r>
                        <a:rPr lang="en-GB" sz="2400" b="0" dirty="0">
                          <a:solidFill>
                            <a:schemeClr val="tx1"/>
                          </a:solidFill>
                          <a:latin typeface="Cambria Math" panose="02040503050406030204" pitchFamily="18" charset="0"/>
                          <a:ea typeface="Cambria Math" panose="02040503050406030204" pitchFamily="18" charset="0"/>
                        </a:rPr>
                        <a:t>Zhejiang University (ZJU)</a:t>
                      </a:r>
                    </a:p>
                  </a:txBody>
                  <a:tcPr/>
                </a:tc>
                <a:extLst>
                  <a:ext uri="{0D108BD9-81ED-4DB2-BD59-A6C34878D82A}">
                    <a16:rowId xmlns:a16="http://schemas.microsoft.com/office/drawing/2014/main" val="2811521021"/>
                  </a:ext>
                </a:extLst>
              </a:tr>
            </a:tbl>
          </a:graphicData>
        </a:graphic>
      </p:graphicFrame>
      <p:sp>
        <p:nvSpPr>
          <p:cNvPr id="83" name="TextBox 82">
            <a:extLst>
              <a:ext uri="{FF2B5EF4-FFF2-40B4-BE49-F238E27FC236}">
                <a16:creationId xmlns:a16="http://schemas.microsoft.com/office/drawing/2014/main" id="{32505C6D-BB53-481C-93B0-6FC505326280}"/>
              </a:ext>
            </a:extLst>
          </p:cNvPr>
          <p:cNvSpPr txBox="1"/>
          <p:nvPr/>
        </p:nvSpPr>
        <p:spPr>
          <a:xfrm>
            <a:off x="34182474" y="12013187"/>
            <a:ext cx="16482050" cy="400110"/>
          </a:xfrm>
          <a:prstGeom prst="rect">
            <a:avLst/>
          </a:prstGeom>
          <a:noFill/>
        </p:spPr>
        <p:txBody>
          <a:bodyPr wrap="square" rtlCol="0">
            <a:spAutoFit/>
          </a:bodyPr>
          <a:lstStyle/>
          <a:p>
            <a:pPr algn="ctr"/>
            <a:r>
              <a:rPr lang="en-GB" sz="2000" dirty="0">
                <a:latin typeface="Cambria Math" panose="02040503050406030204" pitchFamily="18" charset="0"/>
                <a:ea typeface="Cambria Math" panose="02040503050406030204" pitchFamily="18" charset="0"/>
              </a:rPr>
              <a:t>Table 1. Top 5 universities of various ranking schemes</a:t>
            </a:r>
          </a:p>
        </p:txBody>
      </p:sp>
      <p:sp>
        <p:nvSpPr>
          <p:cNvPr id="84" name="Text Placeholder 4">
            <a:extLst>
              <a:ext uri="{FF2B5EF4-FFF2-40B4-BE49-F238E27FC236}">
                <a16:creationId xmlns:a16="http://schemas.microsoft.com/office/drawing/2014/main" id="{B6007491-D291-4E09-A638-BF2388D8154E}"/>
              </a:ext>
            </a:extLst>
          </p:cNvPr>
          <p:cNvSpPr>
            <a:spLocks noGrp="1"/>
          </p:cNvSpPr>
          <p:nvPr>
            <p:ph type="body" sz="quarter" idx="13"/>
          </p:nvPr>
        </p:nvSpPr>
        <p:spPr>
          <a:xfrm>
            <a:off x="472859" y="25016137"/>
            <a:ext cx="9236350" cy="1133399"/>
          </a:xfrm>
          <a:solidFill>
            <a:schemeClr val="bg2"/>
          </a:solidFill>
          <a:ln w="38100">
            <a:solidFill>
              <a:schemeClr val="bg2"/>
            </a:solidFill>
          </a:ln>
        </p:spPr>
        <p:txBody>
          <a:bodyPr/>
          <a:lstStyle/>
          <a:p>
            <a:r>
              <a:rPr lang="en-US" sz="4800" b="1" cap="none" dirty="0">
                <a:ea typeface="Cambria Math" panose="02040503050406030204" pitchFamily="18" charset="0"/>
              </a:rPr>
              <a:t>Individual Contribution</a:t>
            </a:r>
          </a:p>
        </p:txBody>
      </p:sp>
      <p:sp>
        <p:nvSpPr>
          <p:cNvPr id="85" name="Content Placeholder 10">
            <a:extLst>
              <a:ext uri="{FF2B5EF4-FFF2-40B4-BE49-F238E27FC236}">
                <a16:creationId xmlns:a16="http://schemas.microsoft.com/office/drawing/2014/main" id="{5F536FF6-2EFE-46AC-89B3-FC954B8229F5}"/>
              </a:ext>
            </a:extLst>
          </p:cNvPr>
          <p:cNvSpPr>
            <a:spLocks noGrp="1"/>
          </p:cNvSpPr>
          <p:nvPr>
            <p:ph sz="quarter" idx="24"/>
          </p:nvPr>
        </p:nvSpPr>
        <p:spPr>
          <a:xfrm>
            <a:off x="472858" y="26149533"/>
            <a:ext cx="9236352" cy="3465142"/>
          </a:xfrm>
          <a:ln w="38100">
            <a:solidFill>
              <a:schemeClr val="bg2"/>
            </a:solidFill>
          </a:ln>
        </p:spPr>
        <p:txBody>
          <a:bodyPr>
            <a:noAutofit/>
          </a:bodyPr>
          <a:lstStyle/>
          <a:p>
            <a:pPr>
              <a:lnSpc>
                <a:spcPct val="110000"/>
              </a:lnSpc>
              <a:buClr>
                <a:schemeClr val="bg2"/>
              </a:buClr>
            </a:pPr>
            <a:r>
              <a:rPr lang="en-US" sz="3000" dirty="0">
                <a:latin typeface="Cambria Math" panose="02040503050406030204" pitchFamily="18" charset="0"/>
                <a:ea typeface="Cambria Math" panose="02040503050406030204" pitchFamily="18" charset="0"/>
              </a:rPr>
              <a:t>GU </a:t>
            </a:r>
            <a:r>
              <a:rPr lang="en-US" sz="3000" dirty="0" err="1">
                <a:latin typeface="Cambria Math" panose="02040503050406030204" pitchFamily="18" charset="0"/>
                <a:ea typeface="Cambria Math" panose="02040503050406030204" pitchFamily="18" charset="0"/>
              </a:rPr>
              <a:t>Hanlin</a:t>
            </a:r>
            <a:r>
              <a:rPr lang="en-US" sz="3000" dirty="0">
                <a:latin typeface="Cambria Math" panose="02040503050406030204" pitchFamily="18" charset="0"/>
                <a:ea typeface="Cambria Math" panose="02040503050406030204" pitchFamily="18" charset="0"/>
              </a:rPr>
              <a:t>: Analysis on correlation</a:t>
            </a:r>
          </a:p>
          <a:p>
            <a:pPr>
              <a:lnSpc>
                <a:spcPct val="110000"/>
              </a:lnSpc>
              <a:buClr>
                <a:schemeClr val="bg2"/>
              </a:buClr>
            </a:pPr>
            <a:r>
              <a:rPr lang="en-US" sz="3000" dirty="0">
                <a:latin typeface="Cambria Math" panose="02040503050406030204" pitchFamily="18" charset="0"/>
                <a:ea typeface="Cambria Math" panose="02040503050406030204" pitchFamily="18" charset="0"/>
              </a:rPr>
              <a:t>HUANG </a:t>
            </a:r>
            <a:r>
              <a:rPr lang="en-US" sz="3000" dirty="0" err="1">
                <a:latin typeface="Cambria Math" panose="02040503050406030204" pitchFamily="18" charset="0"/>
                <a:ea typeface="Cambria Math" panose="02040503050406030204" pitchFamily="18" charset="0"/>
              </a:rPr>
              <a:t>Yifei</a:t>
            </a:r>
            <a:r>
              <a:rPr lang="en-US" sz="3000" dirty="0">
                <a:latin typeface="Cambria Math" panose="02040503050406030204" pitchFamily="18" charset="0"/>
                <a:ea typeface="Cambria Math" panose="02040503050406030204" pitchFamily="18" charset="0"/>
              </a:rPr>
              <a:t>:  Implementing ranking schemes</a:t>
            </a:r>
          </a:p>
          <a:p>
            <a:pPr>
              <a:lnSpc>
                <a:spcPct val="110000"/>
              </a:lnSpc>
              <a:buClr>
                <a:schemeClr val="bg2"/>
              </a:buClr>
            </a:pPr>
            <a:r>
              <a:rPr lang="en-US" sz="3000" dirty="0">
                <a:latin typeface="Cambria Math" panose="02040503050406030204" pitchFamily="18" charset="0"/>
                <a:ea typeface="Cambria Math" panose="02040503050406030204" pitchFamily="18" charset="0"/>
              </a:rPr>
              <a:t>SUN Jiaze: Network visualization and poster</a:t>
            </a:r>
          </a:p>
          <a:p>
            <a:pPr>
              <a:lnSpc>
                <a:spcPct val="110000"/>
              </a:lnSpc>
              <a:buClr>
                <a:schemeClr val="bg2"/>
              </a:buClr>
            </a:pPr>
            <a:r>
              <a:rPr lang="en-US" sz="3000" dirty="0">
                <a:latin typeface="Cambria Math" panose="02040503050406030204" pitchFamily="18" charset="0"/>
                <a:ea typeface="Cambria Math" panose="02040503050406030204" pitchFamily="18" charset="0"/>
              </a:rPr>
              <a:t>The project was carried out collaboratively and everyone contributed equally</a:t>
            </a:r>
          </a:p>
        </p:txBody>
      </p:sp>
      <p:sp>
        <p:nvSpPr>
          <p:cNvPr id="86" name="TextBox 85">
            <a:extLst>
              <a:ext uri="{FF2B5EF4-FFF2-40B4-BE49-F238E27FC236}">
                <a16:creationId xmlns:a16="http://schemas.microsoft.com/office/drawing/2014/main" id="{661A737E-BE93-4178-9F3C-8595848A40AE}"/>
              </a:ext>
            </a:extLst>
          </p:cNvPr>
          <p:cNvSpPr txBox="1"/>
          <p:nvPr/>
        </p:nvSpPr>
        <p:spPr>
          <a:xfrm>
            <a:off x="34182474" y="21297282"/>
            <a:ext cx="10724727" cy="400110"/>
          </a:xfrm>
          <a:prstGeom prst="rect">
            <a:avLst/>
          </a:prstGeom>
          <a:noFill/>
        </p:spPr>
        <p:txBody>
          <a:bodyPr wrap="square" rtlCol="0">
            <a:spAutoFit/>
          </a:bodyPr>
          <a:lstStyle/>
          <a:p>
            <a:pPr algn="ctr"/>
            <a:r>
              <a:rPr lang="en-GB" sz="2000" dirty="0">
                <a:latin typeface="Cambria Math" panose="02040503050406030204" pitchFamily="18" charset="0"/>
                <a:ea typeface="Cambria Math" panose="02040503050406030204" pitchFamily="18" charset="0"/>
              </a:rPr>
              <a:t>Figure 2. Google’s PageRank vs Actual Ranking</a:t>
            </a:r>
          </a:p>
        </p:txBody>
      </p:sp>
      <p:sp>
        <p:nvSpPr>
          <p:cNvPr id="87" name="TextBox 86">
            <a:extLst>
              <a:ext uri="{FF2B5EF4-FFF2-40B4-BE49-F238E27FC236}">
                <a16:creationId xmlns:a16="http://schemas.microsoft.com/office/drawing/2014/main" id="{3A3F8142-4629-4C1A-96E0-3C7C4DA47069}"/>
              </a:ext>
            </a:extLst>
          </p:cNvPr>
          <p:cNvSpPr txBox="1"/>
          <p:nvPr/>
        </p:nvSpPr>
        <p:spPr>
          <a:xfrm>
            <a:off x="44065373" y="21297281"/>
            <a:ext cx="6270172" cy="400110"/>
          </a:xfrm>
          <a:prstGeom prst="rect">
            <a:avLst/>
          </a:prstGeom>
          <a:noFill/>
        </p:spPr>
        <p:txBody>
          <a:bodyPr wrap="square" rtlCol="0">
            <a:spAutoFit/>
          </a:bodyPr>
          <a:lstStyle/>
          <a:p>
            <a:pPr algn="ctr"/>
            <a:r>
              <a:rPr lang="en-GB" sz="2000" dirty="0">
                <a:latin typeface="Cambria Math" panose="02040503050406030204" pitchFamily="18" charset="0"/>
                <a:ea typeface="Cambria Math" panose="02040503050406030204" pitchFamily="18" charset="0"/>
              </a:rPr>
              <a:t>Figure 3. HITS vs Actual Ranking</a:t>
            </a:r>
          </a:p>
        </p:txBody>
      </p:sp>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resentation1" id="{55A68E73-61CB-4542-8C48-DCBB2482A3D5}" vid="{6A3CA63D-1E3C-4681-8668-89277FEB3FEB}"/>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1669414</Value>
      <Value>1669470</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2013-01-21T12:05:00+00:00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ApprovalLog xmlns="4873beb7-5857-4685-be1f-d57550cc96cc" xsi:nil="tru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TP104001550</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875987</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LocMarketGroupTiers2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9F945EE-6400-432A-A9B1-179A0A2A37CE}">
  <ds:schemaRefs>
    <ds:schemaRef ds:uri="http://www.w3.org/XML/1998/namespace"/>
    <ds:schemaRef ds:uri="http://purl.org/dc/elements/1.1/"/>
    <ds:schemaRef ds:uri="http://schemas.openxmlformats.org/package/2006/metadata/core-properties"/>
    <ds:schemaRef ds:uri="http://purl.org/dc/dcmitype/"/>
    <ds:schemaRef ds:uri="http://schemas.microsoft.com/office/2006/documentManagement/types"/>
    <ds:schemaRef ds:uri="4873beb7-5857-4685-be1f-d57550cc96cc"/>
    <ds:schemaRef ds:uri="http://schemas.microsoft.com/office/infopath/2007/PartnerControls"/>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A1110015-E380-4C53-980C-698226C61CAC}">
  <ds:schemaRefs>
    <ds:schemaRef ds:uri="http://schemas.microsoft.com/sharepoint/v3/contenttype/forms"/>
  </ds:schemaRefs>
</ds:datastoreItem>
</file>

<file path=customXml/itemProps3.xml><?xml version="1.0" encoding="utf-8"?>
<ds:datastoreItem xmlns:ds="http://schemas.openxmlformats.org/officeDocument/2006/customXml" ds:itemID="{AF7E4019-AE58-4CAA-B67D-559F9FEEB20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0</TotalTime>
  <Words>747</Words>
  <Application>Microsoft Office PowerPoint</Application>
  <PresentationFormat>Custom</PresentationFormat>
  <Paragraphs>71</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vt:lpstr>
      <vt:lpstr>Cambria Math</vt:lpstr>
      <vt:lpstr>Medical Poster</vt:lpstr>
      <vt:lpstr>CSIC5011 Mini Project 2 Ranking China’s Universities: A Weblink Analysis Approach GU Hanlin, HUANG Yifei, SUN Jiaze Department of Mathematics HKUST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2017-10-18T03:08:09Z</dcterms:created>
  <dcterms:modified xsi:type="dcterms:W3CDTF">2017-11-12T06:15:51Z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